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1"/>
  </p:sldMasterIdLst>
  <p:notesMasterIdLst>
    <p:notesMasterId r:id="rId53"/>
  </p:notesMasterIdLst>
  <p:sldIdLst>
    <p:sldId id="256" r:id="rId2"/>
    <p:sldId id="258" r:id="rId3"/>
    <p:sldId id="259" r:id="rId4"/>
    <p:sldId id="260" r:id="rId5"/>
    <p:sldId id="261" r:id="rId6"/>
    <p:sldId id="262" r:id="rId7"/>
    <p:sldId id="263" r:id="rId8"/>
    <p:sldId id="264" r:id="rId9"/>
    <p:sldId id="265" r:id="rId10"/>
    <p:sldId id="266" r:id="rId11"/>
    <p:sldId id="267" r:id="rId12"/>
    <p:sldId id="269" r:id="rId13"/>
    <p:sldId id="270" r:id="rId14"/>
    <p:sldId id="271" r:id="rId15"/>
    <p:sldId id="272" r:id="rId16"/>
    <p:sldId id="273" r:id="rId17"/>
    <p:sldId id="274" r:id="rId18"/>
    <p:sldId id="275" r:id="rId19"/>
    <p:sldId id="276" r:id="rId20"/>
    <p:sldId id="277" r:id="rId21"/>
    <p:sldId id="278" r:id="rId22"/>
    <p:sldId id="280" r:id="rId23"/>
    <p:sldId id="281" r:id="rId24"/>
    <p:sldId id="282" r:id="rId25"/>
    <p:sldId id="283" r:id="rId26"/>
    <p:sldId id="284" r:id="rId27"/>
    <p:sldId id="285" r:id="rId28"/>
    <p:sldId id="286" r:id="rId29"/>
    <p:sldId id="287" r:id="rId30"/>
    <p:sldId id="288" r:id="rId31"/>
    <p:sldId id="289" r:id="rId32"/>
    <p:sldId id="293" r:id="rId33"/>
    <p:sldId id="294" r:id="rId34"/>
    <p:sldId id="291" r:id="rId35"/>
    <p:sldId id="292" r:id="rId36"/>
    <p:sldId id="295" r:id="rId37"/>
    <p:sldId id="296" r:id="rId38"/>
    <p:sldId id="297" r:id="rId39"/>
    <p:sldId id="298" r:id="rId40"/>
    <p:sldId id="299" r:id="rId41"/>
    <p:sldId id="300" r:id="rId42"/>
    <p:sldId id="310" r:id="rId43"/>
    <p:sldId id="311" r:id="rId44"/>
    <p:sldId id="306" r:id="rId45"/>
    <p:sldId id="307" r:id="rId46"/>
    <p:sldId id="302" r:id="rId47"/>
    <p:sldId id="303" r:id="rId48"/>
    <p:sldId id="304" r:id="rId49"/>
    <p:sldId id="305" r:id="rId50"/>
    <p:sldId id="308" r:id="rId51"/>
    <p:sldId id="309" r:id="rId52"/>
  </p:sldIdLst>
  <p:sldSz cx="12192000" cy="6858000"/>
  <p:notesSz cx="6858000" cy="9144000"/>
  <p:embeddedFontLst>
    <p:embeddedFont>
      <p:font typeface="Calibri" panose="020F0502020204030204" pitchFamily="34" charset="0"/>
      <p:regular r:id="rId54"/>
      <p:bold r:id="rId55"/>
      <p:italic r:id="rId56"/>
      <p:boldItalic r:id="rId57"/>
    </p:embeddedFont>
    <p:embeddedFont>
      <p:font typeface="Corbel" panose="020B0503020204020204" pitchFamily="34" charset="0"/>
      <p:regular r:id="rId58"/>
      <p:bold r:id="rId59"/>
      <p:italic r:id="rId60"/>
      <p:boldItalic r:id="rId6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2" d="100"/>
          <a:sy n="72" d="100"/>
        </p:scale>
        <p:origin x="-534" y="-378"/>
      </p:cViewPr>
      <p:guideLst>
        <p:guide orient="horz" pos="2160"/>
        <p:guide pos="3840"/>
      </p:guideLst>
    </p:cSldViewPr>
  </p:slideViewPr>
  <p:notesTextViewPr>
    <p:cViewPr>
      <p:scale>
        <a:sx n="1" d="1"/>
        <a:sy n="1" d="1"/>
      </p:scale>
      <p:origin x="0" y="0"/>
    </p:cViewPr>
  </p:notesTextViewPr>
  <p:sorterViewPr>
    <p:cViewPr>
      <p:scale>
        <a:sx n="100" d="100"/>
        <a:sy n="100" d="100"/>
      </p:scale>
      <p:origin x="0" y="1225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2.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1.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4.fntdata"/><Relationship Id="rId61"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7.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3.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0286867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8" name="Shape 138"/>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You can add your own categories and points values to this game board. Enter your questions and answers in the slides we’ve provided.</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When you’re in slide show view, select the underlined text to go to that question, then move to the answer slide. Use the left triangle to return to this game board slide. </a:t>
            </a:r>
          </a:p>
        </p:txBody>
      </p:sp>
      <p:sp>
        <p:nvSpPr>
          <p:cNvPr id="139" name="Shape 139"/>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81627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39" name="Shape 23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52929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46" name="Shape 24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3548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58" name="Shape 25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2693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65" name="Shape 26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5881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Shape 27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72" name="Shape 27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635185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79" name="Shape 27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23860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86" name="Shape 28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731001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93" name="Shape 29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591958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Shape 29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00" name="Shape 30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418142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Shape 30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07" name="Shape 30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99186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Enter your questions and answers in the placeholders. You can add the category and points value at the bottom for reference.</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When you’re in slide show view, select the right triangle to reveal the answer. Select the left triangle to return to the game board slide. </a:t>
            </a:r>
          </a:p>
        </p:txBody>
      </p:sp>
      <p:sp>
        <p:nvSpPr>
          <p:cNvPr id="180" name="Shape 18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2</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452616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Shape 31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14" name="Shape 31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10193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Shape 320"/>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21" name="Shape 32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780216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Shape 33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33" name="Shape 33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33899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40" name="Shape 34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41375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47" name="Shape 34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062812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54" name="Shape 35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971591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61" name="Shape 3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813804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Shape 36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68" name="Shape 36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153235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75" name="Shape 37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329486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82" name="Shape 38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81117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7" name="Shape 18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Enter your questions and answers in the placeholders. You can add the category and points value at the bottom for reference.</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When you’re in slide show view, select the left triangle to return to the game board slide. </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88" name="Shape 18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3</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193417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Shape 38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89" name="Shape 38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40034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96" name="Shape 39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292201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Shape 42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22" name="Shape 42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867187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Shape 42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29" name="Shape 42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482315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Shape 40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08" name="Shape 40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11751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Shape 41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15" name="Shape 41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863795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Shape 43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36" name="Shape 43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344831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Shape 44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43" name="Shape 44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320119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Shape 44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50" name="Shape 45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93682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Shape 45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57" name="Shape 45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5639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95" name="Shape 195"/>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96" name="Shape 196"/>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4</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567679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Shape 46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64" name="Shape 46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415489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Shape 470"/>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71" name="Shape 47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4276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Shape 53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539" name="Shape 53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850280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Shape 54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546" name="Shape 54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971250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Shape 510"/>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511" name="Shape 51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67992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Shape 51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518" name="Shape 51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835696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Shape 48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83" name="Shape 48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298422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Shape 48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90" name="Shape 49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806363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Shape 49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97" name="Shape 49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087834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Shape 50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504" name="Shape 50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9048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3" name="Shape 20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04" name="Shape 20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5</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862793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Shape 52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525" name="Shape 52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675777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Shape 53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532" name="Shape 53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69620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11" name="Shape 21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6753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18" name="Shape 21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885804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25" name="Shape 22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13638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32" name="Shape 23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3406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ppt/slideLayouts/ppt/slides/slide1.xml"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hyperlink" Target="ppt/slideLayouts/ppt/slides/slide1.xml"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hyperlink" Target="ppt/slideLayouts/ppt/slides/slide1.xml"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ppt/slideLayouts/ppt/slides/slide1.xml"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ppt/slideLayouts/ppt/slides/slide1.xml"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ppt/slideLayouts/ppt/slides/slide1.xml"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ppt/slideLayouts/ppt/slides/slide1.xml"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ppt/slideLayouts/ppt/slides/slide1.xml"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ppt/slideLayouts/ppt/slides/slide1.xml"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ppt/slideLayouts/ppt/slides/slide1.xml"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Game Board">
    <p:spTree>
      <p:nvGrpSpPr>
        <p:cNvPr id="1" name="Shape 15"/>
        <p:cNvGrpSpPr/>
        <p:nvPr/>
      </p:nvGrpSpPr>
      <p:grpSpPr>
        <a:xfrm>
          <a:off x="0" y="0"/>
          <a:ext cx="0" cy="0"/>
          <a:chOff x="0" y="0"/>
          <a:chExt cx="0" cy="0"/>
        </a:xfrm>
      </p:grpSpPr>
      <p:sp>
        <p:nvSpPr>
          <p:cNvPr id="16" name="Shape 16"/>
          <p:cNvSpPr txBox="1">
            <a:spLocks noGrp="1"/>
          </p:cNvSpPr>
          <p:nvPr>
            <p:ph type="body" idx="1"/>
          </p:nvPr>
        </p:nvSpPr>
        <p:spPr>
          <a:xfrm>
            <a:off x="332703" y="357392"/>
            <a:ext cx="2099258" cy="914400"/>
          </a:xfrm>
          <a:prstGeom prst="rect">
            <a:avLst/>
          </a:prstGeom>
          <a:solidFill>
            <a:srgbClr val="B45F06"/>
          </a:solidFill>
          <a:ln w="9525" cap="flat" cmpd="sng">
            <a:solidFill>
              <a:srgbClr val="B45F06"/>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chemeClr val="lt1"/>
              </a:buClr>
              <a:buFont typeface="Arial"/>
              <a:buNone/>
              <a:defRPr sz="24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17" name="Shape 17"/>
          <p:cNvSpPr txBox="1">
            <a:spLocks noGrp="1"/>
          </p:cNvSpPr>
          <p:nvPr>
            <p:ph type="body" idx="2"/>
          </p:nvPr>
        </p:nvSpPr>
        <p:spPr>
          <a:xfrm>
            <a:off x="332703" y="1516491"/>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18" name="Shape 18"/>
          <p:cNvSpPr txBox="1">
            <a:spLocks noGrp="1"/>
          </p:cNvSpPr>
          <p:nvPr>
            <p:ph type="body" idx="3"/>
          </p:nvPr>
        </p:nvSpPr>
        <p:spPr>
          <a:xfrm>
            <a:off x="332703" y="2533919"/>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19" name="Shape 19"/>
          <p:cNvSpPr txBox="1">
            <a:spLocks noGrp="1"/>
          </p:cNvSpPr>
          <p:nvPr>
            <p:ph type="body" idx="4"/>
          </p:nvPr>
        </p:nvSpPr>
        <p:spPr>
          <a:xfrm>
            <a:off x="332703" y="355134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20" name="Shape 20"/>
          <p:cNvSpPr txBox="1">
            <a:spLocks noGrp="1"/>
          </p:cNvSpPr>
          <p:nvPr>
            <p:ph type="body" idx="5"/>
          </p:nvPr>
        </p:nvSpPr>
        <p:spPr>
          <a:xfrm>
            <a:off x="332703" y="456877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21" name="Shape 21"/>
          <p:cNvSpPr txBox="1">
            <a:spLocks noGrp="1"/>
          </p:cNvSpPr>
          <p:nvPr>
            <p:ph type="body" idx="6"/>
          </p:nvPr>
        </p:nvSpPr>
        <p:spPr>
          <a:xfrm>
            <a:off x="332703" y="5586207"/>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22" name="Shape 22"/>
          <p:cNvSpPr txBox="1">
            <a:spLocks noGrp="1"/>
          </p:cNvSpPr>
          <p:nvPr>
            <p:ph type="body" idx="7"/>
          </p:nvPr>
        </p:nvSpPr>
        <p:spPr>
          <a:xfrm>
            <a:off x="2689536" y="357392"/>
            <a:ext cx="2099258" cy="914400"/>
          </a:xfrm>
          <a:prstGeom prst="rect">
            <a:avLst/>
          </a:prstGeom>
          <a:solidFill>
            <a:schemeClr val="accent2"/>
          </a:solidFill>
          <a:ln w="9525" cap="flat" cmpd="sng">
            <a:solidFill>
              <a:schemeClr val="accent2"/>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chemeClr val="lt1"/>
              </a:buClr>
              <a:buFont typeface="Arial"/>
              <a:buNone/>
              <a:defRPr sz="24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23" name="Shape 23"/>
          <p:cNvSpPr txBox="1">
            <a:spLocks noGrp="1"/>
          </p:cNvSpPr>
          <p:nvPr>
            <p:ph type="body" idx="8"/>
          </p:nvPr>
        </p:nvSpPr>
        <p:spPr>
          <a:xfrm>
            <a:off x="2689536" y="1516491"/>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24" name="Shape 24"/>
          <p:cNvSpPr txBox="1">
            <a:spLocks noGrp="1"/>
          </p:cNvSpPr>
          <p:nvPr>
            <p:ph type="body" idx="9"/>
          </p:nvPr>
        </p:nvSpPr>
        <p:spPr>
          <a:xfrm>
            <a:off x="2689536" y="2533919"/>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25" name="Shape 25"/>
          <p:cNvSpPr txBox="1">
            <a:spLocks noGrp="1"/>
          </p:cNvSpPr>
          <p:nvPr>
            <p:ph type="body" idx="13"/>
          </p:nvPr>
        </p:nvSpPr>
        <p:spPr>
          <a:xfrm>
            <a:off x="2689536" y="355134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26" name="Shape 26"/>
          <p:cNvSpPr txBox="1">
            <a:spLocks noGrp="1"/>
          </p:cNvSpPr>
          <p:nvPr>
            <p:ph type="body" idx="14"/>
          </p:nvPr>
        </p:nvSpPr>
        <p:spPr>
          <a:xfrm>
            <a:off x="2689536" y="456877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27" name="Shape 27"/>
          <p:cNvSpPr txBox="1">
            <a:spLocks noGrp="1"/>
          </p:cNvSpPr>
          <p:nvPr>
            <p:ph type="body" idx="15"/>
          </p:nvPr>
        </p:nvSpPr>
        <p:spPr>
          <a:xfrm>
            <a:off x="2689536" y="5586207"/>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28" name="Shape 28"/>
          <p:cNvSpPr txBox="1">
            <a:spLocks noGrp="1"/>
          </p:cNvSpPr>
          <p:nvPr>
            <p:ph type="body" idx="16"/>
          </p:nvPr>
        </p:nvSpPr>
        <p:spPr>
          <a:xfrm>
            <a:off x="5046371" y="357392"/>
            <a:ext cx="2099258" cy="914400"/>
          </a:xfrm>
          <a:prstGeom prst="rect">
            <a:avLst/>
          </a:prstGeom>
          <a:solidFill>
            <a:schemeClr val="accent3"/>
          </a:solidFill>
          <a:ln w="9525" cap="flat" cmpd="sng">
            <a:solidFill>
              <a:schemeClr val="accent3"/>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chemeClr val="lt1"/>
              </a:buClr>
              <a:buFont typeface="Arial"/>
              <a:buNone/>
              <a:defRPr sz="24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29" name="Shape 29"/>
          <p:cNvSpPr txBox="1">
            <a:spLocks noGrp="1"/>
          </p:cNvSpPr>
          <p:nvPr>
            <p:ph type="body" idx="17"/>
          </p:nvPr>
        </p:nvSpPr>
        <p:spPr>
          <a:xfrm>
            <a:off x="5046371" y="1516491"/>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30" name="Shape 30"/>
          <p:cNvSpPr txBox="1">
            <a:spLocks noGrp="1"/>
          </p:cNvSpPr>
          <p:nvPr>
            <p:ph type="body" idx="18"/>
          </p:nvPr>
        </p:nvSpPr>
        <p:spPr>
          <a:xfrm>
            <a:off x="5046371" y="2533919"/>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31" name="Shape 31"/>
          <p:cNvSpPr txBox="1">
            <a:spLocks noGrp="1"/>
          </p:cNvSpPr>
          <p:nvPr>
            <p:ph type="body" idx="19"/>
          </p:nvPr>
        </p:nvSpPr>
        <p:spPr>
          <a:xfrm>
            <a:off x="5046371" y="355134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32" name="Shape 32"/>
          <p:cNvSpPr txBox="1">
            <a:spLocks noGrp="1"/>
          </p:cNvSpPr>
          <p:nvPr>
            <p:ph type="body" idx="20"/>
          </p:nvPr>
        </p:nvSpPr>
        <p:spPr>
          <a:xfrm>
            <a:off x="5046371" y="456877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33" name="Shape 33"/>
          <p:cNvSpPr txBox="1">
            <a:spLocks noGrp="1"/>
          </p:cNvSpPr>
          <p:nvPr>
            <p:ph type="body" idx="21"/>
          </p:nvPr>
        </p:nvSpPr>
        <p:spPr>
          <a:xfrm>
            <a:off x="5046371" y="5586207"/>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34" name="Shape 34"/>
          <p:cNvSpPr txBox="1">
            <a:spLocks noGrp="1"/>
          </p:cNvSpPr>
          <p:nvPr>
            <p:ph type="body" idx="22"/>
          </p:nvPr>
        </p:nvSpPr>
        <p:spPr>
          <a:xfrm>
            <a:off x="7403204" y="357392"/>
            <a:ext cx="2099258" cy="914400"/>
          </a:xfrm>
          <a:prstGeom prst="rect">
            <a:avLst/>
          </a:prstGeom>
          <a:solidFill>
            <a:schemeClr val="accent4"/>
          </a:solidFill>
          <a:ln w="9525" cap="flat" cmpd="sng">
            <a:solidFill>
              <a:schemeClr val="accent4"/>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chemeClr val="lt1"/>
              </a:buClr>
              <a:buFont typeface="Arial"/>
              <a:buNone/>
              <a:defRPr sz="24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35" name="Shape 35"/>
          <p:cNvSpPr txBox="1">
            <a:spLocks noGrp="1"/>
          </p:cNvSpPr>
          <p:nvPr>
            <p:ph type="body" idx="23"/>
          </p:nvPr>
        </p:nvSpPr>
        <p:spPr>
          <a:xfrm>
            <a:off x="7403204" y="1516491"/>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36" name="Shape 36"/>
          <p:cNvSpPr txBox="1">
            <a:spLocks noGrp="1"/>
          </p:cNvSpPr>
          <p:nvPr>
            <p:ph type="body" idx="24"/>
          </p:nvPr>
        </p:nvSpPr>
        <p:spPr>
          <a:xfrm>
            <a:off x="7403204" y="2533919"/>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37" name="Shape 37"/>
          <p:cNvSpPr txBox="1">
            <a:spLocks noGrp="1"/>
          </p:cNvSpPr>
          <p:nvPr>
            <p:ph type="body" idx="25"/>
          </p:nvPr>
        </p:nvSpPr>
        <p:spPr>
          <a:xfrm>
            <a:off x="7403204" y="355134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38" name="Shape 38"/>
          <p:cNvSpPr txBox="1">
            <a:spLocks noGrp="1"/>
          </p:cNvSpPr>
          <p:nvPr>
            <p:ph type="body" idx="26"/>
          </p:nvPr>
        </p:nvSpPr>
        <p:spPr>
          <a:xfrm>
            <a:off x="7403204" y="456877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39" name="Shape 39"/>
          <p:cNvSpPr txBox="1">
            <a:spLocks noGrp="1"/>
          </p:cNvSpPr>
          <p:nvPr>
            <p:ph type="body" idx="27"/>
          </p:nvPr>
        </p:nvSpPr>
        <p:spPr>
          <a:xfrm>
            <a:off x="7403204" y="5586207"/>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40" name="Shape 40"/>
          <p:cNvSpPr txBox="1">
            <a:spLocks noGrp="1"/>
          </p:cNvSpPr>
          <p:nvPr>
            <p:ph type="body" idx="28"/>
          </p:nvPr>
        </p:nvSpPr>
        <p:spPr>
          <a:xfrm>
            <a:off x="9760039" y="357392"/>
            <a:ext cx="2099258" cy="914400"/>
          </a:xfrm>
          <a:prstGeom prst="rect">
            <a:avLst/>
          </a:prstGeom>
          <a:solidFill>
            <a:schemeClr val="accent5"/>
          </a:solidFill>
          <a:ln w="9525" cap="flat" cmpd="sng">
            <a:solidFill>
              <a:schemeClr val="accent5"/>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chemeClr val="lt1"/>
              </a:buClr>
              <a:buFont typeface="Arial"/>
              <a:buNone/>
              <a:defRPr sz="24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41" name="Shape 41"/>
          <p:cNvSpPr txBox="1">
            <a:spLocks noGrp="1"/>
          </p:cNvSpPr>
          <p:nvPr>
            <p:ph type="body" idx="29"/>
          </p:nvPr>
        </p:nvSpPr>
        <p:spPr>
          <a:xfrm>
            <a:off x="9760039" y="1516491"/>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42" name="Shape 42"/>
          <p:cNvSpPr txBox="1">
            <a:spLocks noGrp="1"/>
          </p:cNvSpPr>
          <p:nvPr>
            <p:ph type="body" idx="30"/>
          </p:nvPr>
        </p:nvSpPr>
        <p:spPr>
          <a:xfrm>
            <a:off x="9760039" y="2533919"/>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43" name="Shape 43"/>
          <p:cNvSpPr txBox="1">
            <a:spLocks noGrp="1"/>
          </p:cNvSpPr>
          <p:nvPr>
            <p:ph type="body" idx="31"/>
          </p:nvPr>
        </p:nvSpPr>
        <p:spPr>
          <a:xfrm>
            <a:off x="9760039" y="355134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44" name="Shape 44"/>
          <p:cNvSpPr txBox="1">
            <a:spLocks noGrp="1"/>
          </p:cNvSpPr>
          <p:nvPr>
            <p:ph type="body" idx="32"/>
          </p:nvPr>
        </p:nvSpPr>
        <p:spPr>
          <a:xfrm>
            <a:off x="9760039" y="456877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45" name="Shape 45"/>
          <p:cNvSpPr txBox="1">
            <a:spLocks noGrp="1"/>
          </p:cNvSpPr>
          <p:nvPr>
            <p:ph type="body" idx="33"/>
          </p:nvPr>
        </p:nvSpPr>
        <p:spPr>
          <a:xfrm>
            <a:off x="9760039" y="5586207"/>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91425" rIns="91425" bIns="91425" anchor="ctr" anchorCtr="0"/>
          <a:lstStyle>
            <a:lvl1pPr marL="0" marR="0" lvl="0" indent="0" algn="ctr" rtl="0">
              <a:lnSpc>
                <a:spcPct val="90000"/>
              </a:lnSpc>
              <a:spcBef>
                <a:spcPts val="0"/>
              </a:spcBef>
              <a:buClr>
                <a:srgbClr val="FFFFFF"/>
              </a:buClr>
              <a:buFont typeface="Arial"/>
              <a:buNone/>
              <a:defRPr sz="2400" b="0" i="0" u="none" strike="noStrike" cap="none">
                <a:solidFill>
                  <a:srgbClr val="FFFFFF"/>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Category 5 Questions">
    <p:bg>
      <p:bgPr>
        <a:solidFill>
          <a:schemeClr val="dk2">
            <a:alpha val="96862"/>
          </a:schemeClr>
        </a:solidFill>
        <a:effectLst/>
      </p:bgPr>
    </p:bg>
    <p:spTree>
      <p:nvGrpSpPr>
        <p:cNvPr id="1" name="Shape 121"/>
        <p:cNvGrpSpPr/>
        <p:nvPr/>
      </p:nvGrpSpPr>
      <p:grpSpPr>
        <a:xfrm>
          <a:off x="0" y="0"/>
          <a:ext cx="0" cy="0"/>
          <a:chOff x="0" y="0"/>
          <a:chExt cx="0" cy="0"/>
        </a:xfrm>
      </p:grpSpPr>
      <p:sp>
        <p:nvSpPr>
          <p:cNvPr id="122" name="Shape 122"/>
          <p:cNvSpPr txBox="1"/>
          <p:nvPr/>
        </p:nvSpPr>
        <p:spPr>
          <a:xfrm rot="-5400000">
            <a:off x="-2011119" y="1990046"/>
            <a:ext cx="5749802" cy="1769715"/>
          </a:xfrm>
          <a:prstGeom prst="rect">
            <a:avLst/>
          </a:prstGeom>
          <a:noFill/>
          <a:ln>
            <a:noFill/>
          </a:ln>
        </p:spPr>
        <p:txBody>
          <a:bodyPr lIns="0" tIns="0" rIns="0" bIns="0" anchor="ctr" anchorCtr="0">
            <a:noAutofit/>
          </a:bodyPr>
          <a:lstStyle/>
          <a:p>
            <a:pPr marL="0" marR="0" lvl="0" indent="0" algn="just" rtl="0">
              <a:spcBef>
                <a:spcPts val="0"/>
              </a:spcBef>
              <a:buSzPct val="25000"/>
              <a:buNone/>
            </a:pPr>
            <a:r>
              <a:rPr lang="en-US" sz="11500">
                <a:solidFill>
                  <a:srgbClr val="262626"/>
                </a:solidFill>
                <a:latin typeface="Corbel"/>
                <a:ea typeface="Corbel"/>
                <a:cs typeface="Corbel"/>
                <a:sym typeface="Corbel"/>
              </a:rPr>
              <a:t>Question</a:t>
            </a:r>
          </a:p>
        </p:txBody>
      </p:sp>
      <p:sp>
        <p:nvSpPr>
          <p:cNvPr id="123" name="Shape 123"/>
          <p:cNvSpPr txBox="1">
            <a:spLocks noGrp="1"/>
          </p:cNvSpPr>
          <p:nvPr>
            <p:ph type="body" idx="1"/>
          </p:nvPr>
        </p:nvSpPr>
        <p:spPr>
          <a:xfrm>
            <a:off x="1841678" y="1873957"/>
            <a:ext cx="8885529" cy="2001891"/>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124" name="Shape 124"/>
          <p:cNvSpPr/>
          <p:nvPr/>
        </p:nvSpPr>
        <p:spPr>
          <a:xfrm>
            <a:off x="0" y="5749805"/>
            <a:ext cx="12192000" cy="1108194"/>
          </a:xfrm>
          <a:prstGeom prst="rect">
            <a:avLst/>
          </a:prstGeom>
          <a:solidFill>
            <a:schemeClr val="accent5"/>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125" name="Shape 125"/>
          <p:cNvSpPr txBox="1">
            <a:spLocks noGrp="1"/>
          </p:cNvSpPr>
          <p:nvPr>
            <p:ph type="body" idx="2"/>
          </p:nvPr>
        </p:nvSpPr>
        <p:spPr>
          <a:xfrm>
            <a:off x="9109425" y="5900383"/>
            <a:ext cx="1897665" cy="781394"/>
          </a:xfrm>
          <a:prstGeom prst="rect">
            <a:avLst/>
          </a:prstGeom>
          <a:noFill/>
          <a:ln>
            <a:noFill/>
          </a:ln>
        </p:spPr>
        <p:txBody>
          <a:bodyPr lIns="91425" tIns="91425" rIns="91425" bIns="91425" anchor="ctr" anchorCtr="0"/>
          <a:lstStyle>
            <a:lvl1pPr marL="0" marR="0" lvl="0" indent="0" algn="r" rtl="0">
              <a:lnSpc>
                <a:spcPct val="90000"/>
              </a:lnSpc>
              <a:spcBef>
                <a:spcPts val="0"/>
              </a:spcBef>
              <a:buClr>
                <a:schemeClr val="lt1"/>
              </a:buClr>
              <a:buFont typeface="Arial"/>
              <a:buNone/>
              <a:defRPr sz="48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126" name="Shape 126">
            <a:hlinkClick r:id="rId2"/>
          </p:cNvPr>
          <p:cNvSpPr/>
          <p:nvPr/>
        </p:nvSpPr>
        <p:spPr>
          <a:xfrm rot="-5400000">
            <a:off x="169029"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
        <p:nvSpPr>
          <p:cNvPr id="127" name="Shape 127"/>
          <p:cNvSpPr txBox="1">
            <a:spLocks noGrp="1"/>
          </p:cNvSpPr>
          <p:nvPr>
            <p:ph type="title"/>
          </p:nvPr>
        </p:nvSpPr>
        <p:spPr>
          <a:xfrm>
            <a:off x="1133587" y="5900383"/>
            <a:ext cx="7969541" cy="781394"/>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Calibri"/>
              <a:buNone/>
              <a:defRPr sz="24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28" name="Shape 128"/>
          <p:cNvSpPr/>
          <p:nvPr/>
        </p:nvSpPr>
        <p:spPr>
          <a:xfrm rot="5400000" flipH="1">
            <a:off x="11220382"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ategory 5 Answers">
    <p:bg>
      <p:bgPr>
        <a:solidFill>
          <a:schemeClr val="dk2"/>
        </a:solidFill>
        <a:effectLst/>
      </p:bgPr>
    </p:bg>
    <p:spTree>
      <p:nvGrpSpPr>
        <p:cNvPr id="1" name="Shape 129"/>
        <p:cNvGrpSpPr/>
        <p:nvPr/>
      </p:nvGrpSpPr>
      <p:grpSpPr>
        <a:xfrm>
          <a:off x="0" y="0"/>
          <a:ext cx="0" cy="0"/>
          <a:chOff x="0" y="0"/>
          <a:chExt cx="0" cy="0"/>
        </a:xfrm>
      </p:grpSpPr>
      <p:sp>
        <p:nvSpPr>
          <p:cNvPr id="130" name="Shape 130"/>
          <p:cNvSpPr txBox="1"/>
          <p:nvPr/>
        </p:nvSpPr>
        <p:spPr>
          <a:xfrm rot="-5400000">
            <a:off x="-2011119" y="1813076"/>
            <a:ext cx="5749802" cy="2123657"/>
          </a:xfrm>
          <a:prstGeom prst="rect">
            <a:avLst/>
          </a:prstGeom>
          <a:noFill/>
          <a:ln>
            <a:noFill/>
          </a:ln>
        </p:spPr>
        <p:txBody>
          <a:bodyPr lIns="0" tIns="0" rIns="0" bIns="0" anchor="ctr" anchorCtr="0">
            <a:noAutofit/>
          </a:bodyPr>
          <a:lstStyle/>
          <a:p>
            <a:pPr marL="0" marR="0" lvl="0" indent="0" algn="just" rtl="0">
              <a:spcBef>
                <a:spcPts val="0"/>
              </a:spcBef>
              <a:buSzPct val="25000"/>
              <a:buNone/>
            </a:pPr>
            <a:r>
              <a:rPr lang="en-US" sz="13800">
                <a:solidFill>
                  <a:srgbClr val="262626"/>
                </a:solidFill>
                <a:latin typeface="Corbel"/>
                <a:ea typeface="Corbel"/>
                <a:cs typeface="Corbel"/>
                <a:sym typeface="Corbel"/>
              </a:rPr>
              <a:t>Answer</a:t>
            </a:r>
          </a:p>
        </p:txBody>
      </p:sp>
      <p:sp>
        <p:nvSpPr>
          <p:cNvPr id="131" name="Shape 131"/>
          <p:cNvSpPr txBox="1">
            <a:spLocks noGrp="1"/>
          </p:cNvSpPr>
          <p:nvPr>
            <p:ph type="body" idx="1"/>
          </p:nvPr>
        </p:nvSpPr>
        <p:spPr>
          <a:xfrm>
            <a:off x="1841678" y="1873957"/>
            <a:ext cx="8885529" cy="2001891"/>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132" name="Shape 132"/>
          <p:cNvSpPr/>
          <p:nvPr/>
        </p:nvSpPr>
        <p:spPr>
          <a:xfrm>
            <a:off x="0" y="5749805"/>
            <a:ext cx="12192000" cy="1108194"/>
          </a:xfrm>
          <a:prstGeom prst="rect">
            <a:avLst/>
          </a:prstGeom>
          <a:solidFill>
            <a:schemeClr val="accent5"/>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133" name="Shape 133"/>
          <p:cNvSpPr txBox="1">
            <a:spLocks noGrp="1"/>
          </p:cNvSpPr>
          <p:nvPr>
            <p:ph type="body" idx="2"/>
          </p:nvPr>
        </p:nvSpPr>
        <p:spPr>
          <a:xfrm>
            <a:off x="9109424" y="5900385"/>
            <a:ext cx="2852388" cy="781394"/>
          </a:xfrm>
          <a:prstGeom prst="rect">
            <a:avLst/>
          </a:prstGeom>
          <a:noFill/>
          <a:ln>
            <a:noFill/>
          </a:ln>
        </p:spPr>
        <p:txBody>
          <a:bodyPr lIns="91425" tIns="91425" rIns="91425" bIns="91425" anchor="ctr" anchorCtr="0"/>
          <a:lstStyle>
            <a:lvl1pPr marL="0" marR="0" lvl="0" indent="0" algn="r" rtl="0">
              <a:lnSpc>
                <a:spcPct val="90000"/>
              </a:lnSpc>
              <a:spcBef>
                <a:spcPts val="0"/>
              </a:spcBef>
              <a:buClr>
                <a:schemeClr val="lt1"/>
              </a:buClr>
              <a:buFont typeface="Arial"/>
              <a:buNone/>
              <a:defRPr sz="48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134" name="Shape 134">
            <a:hlinkClick r:id="rId2"/>
          </p:cNvPr>
          <p:cNvSpPr/>
          <p:nvPr/>
        </p:nvSpPr>
        <p:spPr>
          <a:xfrm rot="-5400000">
            <a:off x="169029"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
        <p:nvSpPr>
          <p:cNvPr id="135" name="Shape 135"/>
          <p:cNvSpPr txBox="1">
            <a:spLocks noGrp="1"/>
          </p:cNvSpPr>
          <p:nvPr>
            <p:ph type="title"/>
          </p:nvPr>
        </p:nvSpPr>
        <p:spPr>
          <a:xfrm>
            <a:off x="1133587" y="5900383"/>
            <a:ext cx="7969541" cy="781394"/>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Calibri"/>
              <a:buNone/>
              <a:defRPr sz="24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Category 1 Questions">
    <p:bg>
      <p:bgPr>
        <a:solidFill>
          <a:schemeClr val="dk2"/>
        </a:solidFill>
        <a:effectLst/>
      </p:bgPr>
    </p:bg>
    <p:spTree>
      <p:nvGrpSpPr>
        <p:cNvPr id="1" name="Shape 49"/>
        <p:cNvGrpSpPr/>
        <p:nvPr/>
      </p:nvGrpSpPr>
      <p:grpSpPr>
        <a:xfrm>
          <a:off x="0" y="0"/>
          <a:ext cx="0" cy="0"/>
          <a:chOff x="0" y="0"/>
          <a:chExt cx="0" cy="0"/>
        </a:xfrm>
      </p:grpSpPr>
      <p:sp>
        <p:nvSpPr>
          <p:cNvPr id="50" name="Shape 50"/>
          <p:cNvSpPr txBox="1"/>
          <p:nvPr/>
        </p:nvSpPr>
        <p:spPr>
          <a:xfrm rot="-5400000">
            <a:off x="-2011119" y="1990046"/>
            <a:ext cx="5749802" cy="1769715"/>
          </a:xfrm>
          <a:prstGeom prst="rect">
            <a:avLst/>
          </a:prstGeom>
          <a:noFill/>
          <a:ln>
            <a:noFill/>
          </a:ln>
        </p:spPr>
        <p:txBody>
          <a:bodyPr lIns="0" tIns="0" rIns="0" bIns="0" anchor="ctr" anchorCtr="0">
            <a:noAutofit/>
          </a:bodyPr>
          <a:lstStyle/>
          <a:p>
            <a:pPr marL="0" marR="0" lvl="0" indent="0" algn="just" rtl="0">
              <a:spcBef>
                <a:spcPts val="0"/>
              </a:spcBef>
              <a:buSzPct val="25000"/>
              <a:buNone/>
            </a:pPr>
            <a:r>
              <a:rPr lang="en-US" sz="11500" b="0" i="0" u="none" strike="noStrike" cap="none">
                <a:solidFill>
                  <a:srgbClr val="262626"/>
                </a:solidFill>
                <a:latin typeface="Corbel"/>
                <a:ea typeface="Corbel"/>
                <a:cs typeface="Corbel"/>
                <a:sym typeface="Corbel"/>
              </a:rPr>
              <a:t>Question</a:t>
            </a:r>
          </a:p>
        </p:txBody>
      </p:sp>
      <p:sp>
        <p:nvSpPr>
          <p:cNvPr id="51" name="Shape 51"/>
          <p:cNvSpPr txBox="1">
            <a:spLocks noGrp="1"/>
          </p:cNvSpPr>
          <p:nvPr>
            <p:ph type="body" idx="1"/>
          </p:nvPr>
        </p:nvSpPr>
        <p:spPr>
          <a:xfrm>
            <a:off x="1841678" y="1873957"/>
            <a:ext cx="8885529" cy="2001891"/>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52" name="Shape 52"/>
          <p:cNvSpPr/>
          <p:nvPr/>
        </p:nvSpPr>
        <p:spPr>
          <a:xfrm>
            <a:off x="0" y="5749805"/>
            <a:ext cx="12192000" cy="1108194"/>
          </a:xfrm>
          <a:prstGeom prst="rect">
            <a:avLst/>
          </a:prstGeom>
          <a:solidFill>
            <a:srgbClr val="B45F06"/>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53" name="Shape 53"/>
          <p:cNvSpPr txBox="1">
            <a:spLocks noGrp="1"/>
          </p:cNvSpPr>
          <p:nvPr>
            <p:ph type="body" idx="2"/>
          </p:nvPr>
        </p:nvSpPr>
        <p:spPr>
          <a:xfrm>
            <a:off x="9109425" y="5900383"/>
            <a:ext cx="1897665" cy="781394"/>
          </a:xfrm>
          <a:prstGeom prst="rect">
            <a:avLst/>
          </a:prstGeom>
          <a:noFill/>
          <a:ln>
            <a:noFill/>
          </a:ln>
        </p:spPr>
        <p:txBody>
          <a:bodyPr lIns="91425" tIns="91425" rIns="91425" bIns="91425" anchor="ctr" anchorCtr="0"/>
          <a:lstStyle>
            <a:lvl1pPr marL="0" marR="0" lvl="0" indent="0" algn="r" rtl="0">
              <a:lnSpc>
                <a:spcPct val="90000"/>
              </a:lnSpc>
              <a:spcBef>
                <a:spcPts val="0"/>
              </a:spcBef>
              <a:buClr>
                <a:schemeClr val="lt1"/>
              </a:buClr>
              <a:buFont typeface="Arial"/>
              <a:buNone/>
              <a:defRPr sz="48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54" name="Shape 54">
            <a:hlinkClick r:id="rId2"/>
          </p:cNvPr>
          <p:cNvSpPr/>
          <p:nvPr/>
        </p:nvSpPr>
        <p:spPr>
          <a:xfrm rot="-5400000">
            <a:off x="169029"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
        <p:nvSpPr>
          <p:cNvPr id="55" name="Shape 55"/>
          <p:cNvSpPr txBox="1">
            <a:spLocks noGrp="1"/>
          </p:cNvSpPr>
          <p:nvPr>
            <p:ph type="title"/>
          </p:nvPr>
        </p:nvSpPr>
        <p:spPr>
          <a:xfrm>
            <a:off x="1133587" y="5900383"/>
            <a:ext cx="7969541" cy="781394"/>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Calibri"/>
              <a:buNone/>
              <a:defRPr sz="24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6" name="Shape 56"/>
          <p:cNvSpPr/>
          <p:nvPr/>
        </p:nvSpPr>
        <p:spPr>
          <a:xfrm rot="5400000" flipH="1">
            <a:off x="11220382"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Category 1 Answers">
    <p:bg>
      <p:bgPr>
        <a:solidFill>
          <a:schemeClr val="dk2"/>
        </a:solidFill>
        <a:effectLst/>
      </p:bgPr>
    </p:bg>
    <p:spTree>
      <p:nvGrpSpPr>
        <p:cNvPr id="1" name="Shape 57"/>
        <p:cNvGrpSpPr/>
        <p:nvPr/>
      </p:nvGrpSpPr>
      <p:grpSpPr>
        <a:xfrm>
          <a:off x="0" y="0"/>
          <a:ext cx="0" cy="0"/>
          <a:chOff x="0" y="0"/>
          <a:chExt cx="0" cy="0"/>
        </a:xfrm>
      </p:grpSpPr>
      <p:sp>
        <p:nvSpPr>
          <p:cNvPr id="58" name="Shape 58"/>
          <p:cNvSpPr txBox="1"/>
          <p:nvPr/>
        </p:nvSpPr>
        <p:spPr>
          <a:xfrm rot="-5400000">
            <a:off x="-2011119" y="1813076"/>
            <a:ext cx="5749802" cy="2123657"/>
          </a:xfrm>
          <a:prstGeom prst="rect">
            <a:avLst/>
          </a:prstGeom>
          <a:noFill/>
          <a:ln>
            <a:noFill/>
          </a:ln>
        </p:spPr>
        <p:txBody>
          <a:bodyPr lIns="0" tIns="0" rIns="0" bIns="0" anchor="ctr" anchorCtr="0">
            <a:noAutofit/>
          </a:bodyPr>
          <a:lstStyle/>
          <a:p>
            <a:pPr marL="0" marR="0" lvl="0" indent="0" algn="just" rtl="0">
              <a:spcBef>
                <a:spcPts val="0"/>
              </a:spcBef>
              <a:buSzPct val="25000"/>
              <a:buNone/>
            </a:pPr>
            <a:r>
              <a:rPr lang="en-US" sz="13800">
                <a:solidFill>
                  <a:srgbClr val="262626"/>
                </a:solidFill>
                <a:latin typeface="Corbel"/>
                <a:ea typeface="Corbel"/>
                <a:cs typeface="Corbel"/>
                <a:sym typeface="Corbel"/>
              </a:rPr>
              <a:t>Answer</a:t>
            </a:r>
          </a:p>
        </p:txBody>
      </p:sp>
      <p:sp>
        <p:nvSpPr>
          <p:cNvPr id="59" name="Shape 59"/>
          <p:cNvSpPr txBox="1">
            <a:spLocks noGrp="1"/>
          </p:cNvSpPr>
          <p:nvPr>
            <p:ph type="body" idx="1"/>
          </p:nvPr>
        </p:nvSpPr>
        <p:spPr>
          <a:xfrm>
            <a:off x="1841678" y="1873957"/>
            <a:ext cx="8885529" cy="2001891"/>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60" name="Shape 60"/>
          <p:cNvSpPr/>
          <p:nvPr/>
        </p:nvSpPr>
        <p:spPr>
          <a:xfrm>
            <a:off x="0" y="5749805"/>
            <a:ext cx="12192000" cy="1108194"/>
          </a:xfrm>
          <a:prstGeom prst="rect">
            <a:avLst/>
          </a:prstGeom>
          <a:solidFill>
            <a:srgbClr val="B45F06"/>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61" name="Shape 61"/>
          <p:cNvSpPr txBox="1">
            <a:spLocks noGrp="1"/>
          </p:cNvSpPr>
          <p:nvPr>
            <p:ph type="body" idx="2"/>
          </p:nvPr>
        </p:nvSpPr>
        <p:spPr>
          <a:xfrm>
            <a:off x="9109424" y="5900385"/>
            <a:ext cx="2852388" cy="781394"/>
          </a:xfrm>
          <a:prstGeom prst="rect">
            <a:avLst/>
          </a:prstGeom>
          <a:noFill/>
          <a:ln>
            <a:noFill/>
          </a:ln>
        </p:spPr>
        <p:txBody>
          <a:bodyPr lIns="91425" tIns="91425" rIns="91425" bIns="91425" anchor="ctr" anchorCtr="0"/>
          <a:lstStyle>
            <a:lvl1pPr marL="0" marR="0" lvl="0" indent="0" algn="r" rtl="0">
              <a:lnSpc>
                <a:spcPct val="90000"/>
              </a:lnSpc>
              <a:spcBef>
                <a:spcPts val="0"/>
              </a:spcBef>
              <a:buClr>
                <a:schemeClr val="lt1"/>
              </a:buClr>
              <a:buFont typeface="Arial"/>
              <a:buNone/>
              <a:defRPr sz="48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62" name="Shape 62">
            <a:hlinkClick r:id="rId2"/>
          </p:cNvPr>
          <p:cNvSpPr/>
          <p:nvPr/>
        </p:nvSpPr>
        <p:spPr>
          <a:xfrm rot="-5400000">
            <a:off x="169029"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
        <p:nvSpPr>
          <p:cNvPr id="63" name="Shape 63"/>
          <p:cNvSpPr txBox="1">
            <a:spLocks noGrp="1"/>
          </p:cNvSpPr>
          <p:nvPr>
            <p:ph type="title"/>
          </p:nvPr>
        </p:nvSpPr>
        <p:spPr>
          <a:xfrm>
            <a:off x="1133587" y="5900383"/>
            <a:ext cx="7969541" cy="781394"/>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Calibri"/>
              <a:buNone/>
              <a:defRPr sz="24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ategory 2 Questions">
    <p:bg>
      <p:bgPr>
        <a:solidFill>
          <a:schemeClr val="dk2"/>
        </a:solidFill>
        <a:effectLst/>
      </p:bgPr>
    </p:bg>
    <p:spTree>
      <p:nvGrpSpPr>
        <p:cNvPr id="1" name="Shape 67"/>
        <p:cNvGrpSpPr/>
        <p:nvPr/>
      </p:nvGrpSpPr>
      <p:grpSpPr>
        <a:xfrm>
          <a:off x="0" y="0"/>
          <a:ext cx="0" cy="0"/>
          <a:chOff x="0" y="0"/>
          <a:chExt cx="0" cy="0"/>
        </a:xfrm>
      </p:grpSpPr>
      <p:sp>
        <p:nvSpPr>
          <p:cNvPr id="68" name="Shape 68"/>
          <p:cNvSpPr txBox="1"/>
          <p:nvPr/>
        </p:nvSpPr>
        <p:spPr>
          <a:xfrm rot="-5400000">
            <a:off x="-2011119" y="1990046"/>
            <a:ext cx="5749802" cy="1769715"/>
          </a:xfrm>
          <a:prstGeom prst="rect">
            <a:avLst/>
          </a:prstGeom>
          <a:noFill/>
          <a:ln>
            <a:noFill/>
          </a:ln>
        </p:spPr>
        <p:txBody>
          <a:bodyPr lIns="0" tIns="0" rIns="0" bIns="0" anchor="ctr" anchorCtr="0">
            <a:noAutofit/>
          </a:bodyPr>
          <a:lstStyle/>
          <a:p>
            <a:pPr marL="0" marR="0" lvl="0" indent="0" algn="just" rtl="0">
              <a:spcBef>
                <a:spcPts val="0"/>
              </a:spcBef>
              <a:buSzPct val="25000"/>
              <a:buNone/>
            </a:pPr>
            <a:r>
              <a:rPr lang="en-US" sz="11500">
                <a:solidFill>
                  <a:srgbClr val="262626"/>
                </a:solidFill>
                <a:latin typeface="Corbel"/>
                <a:ea typeface="Corbel"/>
                <a:cs typeface="Corbel"/>
                <a:sym typeface="Corbel"/>
              </a:rPr>
              <a:t>Question</a:t>
            </a:r>
          </a:p>
        </p:txBody>
      </p:sp>
      <p:sp>
        <p:nvSpPr>
          <p:cNvPr id="69" name="Shape 69"/>
          <p:cNvSpPr txBox="1">
            <a:spLocks noGrp="1"/>
          </p:cNvSpPr>
          <p:nvPr>
            <p:ph type="body" idx="1"/>
          </p:nvPr>
        </p:nvSpPr>
        <p:spPr>
          <a:xfrm>
            <a:off x="1841678" y="1873957"/>
            <a:ext cx="8885529" cy="2001891"/>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70" name="Shape 70"/>
          <p:cNvSpPr/>
          <p:nvPr/>
        </p:nvSpPr>
        <p:spPr>
          <a:xfrm>
            <a:off x="0" y="5749805"/>
            <a:ext cx="12192000" cy="1108194"/>
          </a:xfrm>
          <a:prstGeom prst="rect">
            <a:avLst/>
          </a:pr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71" name="Shape 71"/>
          <p:cNvSpPr txBox="1">
            <a:spLocks noGrp="1"/>
          </p:cNvSpPr>
          <p:nvPr>
            <p:ph type="body" idx="2"/>
          </p:nvPr>
        </p:nvSpPr>
        <p:spPr>
          <a:xfrm>
            <a:off x="9109425" y="5900383"/>
            <a:ext cx="1897665" cy="781394"/>
          </a:xfrm>
          <a:prstGeom prst="rect">
            <a:avLst/>
          </a:prstGeom>
          <a:noFill/>
          <a:ln>
            <a:noFill/>
          </a:ln>
        </p:spPr>
        <p:txBody>
          <a:bodyPr lIns="91425" tIns="91425" rIns="91425" bIns="91425" anchor="ctr" anchorCtr="0"/>
          <a:lstStyle>
            <a:lvl1pPr marL="0" marR="0" lvl="0" indent="0" algn="r" rtl="0">
              <a:lnSpc>
                <a:spcPct val="90000"/>
              </a:lnSpc>
              <a:spcBef>
                <a:spcPts val="0"/>
              </a:spcBef>
              <a:buClr>
                <a:schemeClr val="lt1"/>
              </a:buClr>
              <a:buFont typeface="Arial"/>
              <a:buNone/>
              <a:defRPr sz="48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72" name="Shape 72">
            <a:hlinkClick r:id="rId2"/>
          </p:cNvPr>
          <p:cNvSpPr/>
          <p:nvPr/>
        </p:nvSpPr>
        <p:spPr>
          <a:xfrm rot="-5400000">
            <a:off x="169029"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
        <p:nvSpPr>
          <p:cNvPr id="73" name="Shape 73"/>
          <p:cNvSpPr txBox="1">
            <a:spLocks noGrp="1"/>
          </p:cNvSpPr>
          <p:nvPr>
            <p:ph type="title"/>
          </p:nvPr>
        </p:nvSpPr>
        <p:spPr>
          <a:xfrm>
            <a:off x="1133587" y="5900383"/>
            <a:ext cx="7969541" cy="781394"/>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Calibri"/>
              <a:buNone/>
              <a:defRPr sz="24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4" name="Shape 74"/>
          <p:cNvSpPr/>
          <p:nvPr/>
        </p:nvSpPr>
        <p:spPr>
          <a:xfrm rot="5400000" flipH="1">
            <a:off x="11220382"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tegory 2 Answers">
    <p:bg>
      <p:bgPr>
        <a:solidFill>
          <a:schemeClr val="dk2"/>
        </a:solidFill>
        <a:effectLst/>
      </p:bgPr>
    </p:bg>
    <p:spTree>
      <p:nvGrpSpPr>
        <p:cNvPr id="1" name="Shape 75"/>
        <p:cNvGrpSpPr/>
        <p:nvPr/>
      </p:nvGrpSpPr>
      <p:grpSpPr>
        <a:xfrm>
          <a:off x="0" y="0"/>
          <a:ext cx="0" cy="0"/>
          <a:chOff x="0" y="0"/>
          <a:chExt cx="0" cy="0"/>
        </a:xfrm>
      </p:grpSpPr>
      <p:sp>
        <p:nvSpPr>
          <p:cNvPr id="76" name="Shape 76"/>
          <p:cNvSpPr txBox="1"/>
          <p:nvPr/>
        </p:nvSpPr>
        <p:spPr>
          <a:xfrm rot="-5400000">
            <a:off x="-2011119" y="1813076"/>
            <a:ext cx="5749802" cy="2123657"/>
          </a:xfrm>
          <a:prstGeom prst="rect">
            <a:avLst/>
          </a:prstGeom>
          <a:noFill/>
          <a:ln>
            <a:noFill/>
          </a:ln>
        </p:spPr>
        <p:txBody>
          <a:bodyPr lIns="0" tIns="0" rIns="0" bIns="0" anchor="ctr" anchorCtr="0">
            <a:noAutofit/>
          </a:bodyPr>
          <a:lstStyle/>
          <a:p>
            <a:pPr marL="0" marR="0" lvl="0" indent="0" algn="just" rtl="0">
              <a:spcBef>
                <a:spcPts val="0"/>
              </a:spcBef>
              <a:buSzPct val="25000"/>
              <a:buNone/>
            </a:pPr>
            <a:r>
              <a:rPr lang="en-US" sz="13800">
                <a:solidFill>
                  <a:srgbClr val="262626"/>
                </a:solidFill>
                <a:latin typeface="Corbel"/>
                <a:ea typeface="Corbel"/>
                <a:cs typeface="Corbel"/>
                <a:sym typeface="Corbel"/>
              </a:rPr>
              <a:t>Answer</a:t>
            </a:r>
          </a:p>
        </p:txBody>
      </p:sp>
      <p:sp>
        <p:nvSpPr>
          <p:cNvPr id="77" name="Shape 77"/>
          <p:cNvSpPr txBox="1">
            <a:spLocks noGrp="1"/>
          </p:cNvSpPr>
          <p:nvPr>
            <p:ph type="body" idx="1"/>
          </p:nvPr>
        </p:nvSpPr>
        <p:spPr>
          <a:xfrm>
            <a:off x="1841678" y="1873957"/>
            <a:ext cx="8885529" cy="2001891"/>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78" name="Shape 78"/>
          <p:cNvSpPr/>
          <p:nvPr/>
        </p:nvSpPr>
        <p:spPr>
          <a:xfrm>
            <a:off x="0" y="5749805"/>
            <a:ext cx="12192000" cy="1108194"/>
          </a:xfrm>
          <a:prstGeom prst="rect">
            <a:avLst/>
          </a:pr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79" name="Shape 79"/>
          <p:cNvSpPr txBox="1">
            <a:spLocks noGrp="1"/>
          </p:cNvSpPr>
          <p:nvPr>
            <p:ph type="body" idx="2"/>
          </p:nvPr>
        </p:nvSpPr>
        <p:spPr>
          <a:xfrm>
            <a:off x="9109424" y="5900385"/>
            <a:ext cx="2852388" cy="781394"/>
          </a:xfrm>
          <a:prstGeom prst="rect">
            <a:avLst/>
          </a:prstGeom>
          <a:noFill/>
          <a:ln>
            <a:noFill/>
          </a:ln>
        </p:spPr>
        <p:txBody>
          <a:bodyPr lIns="91425" tIns="91425" rIns="91425" bIns="91425" anchor="ctr" anchorCtr="0"/>
          <a:lstStyle>
            <a:lvl1pPr marL="0" marR="0" lvl="0" indent="0" algn="r" rtl="0">
              <a:lnSpc>
                <a:spcPct val="90000"/>
              </a:lnSpc>
              <a:spcBef>
                <a:spcPts val="0"/>
              </a:spcBef>
              <a:buClr>
                <a:schemeClr val="lt1"/>
              </a:buClr>
              <a:buFont typeface="Arial"/>
              <a:buNone/>
              <a:defRPr sz="48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80" name="Shape 80">
            <a:hlinkClick r:id="rId2"/>
          </p:cNvPr>
          <p:cNvSpPr/>
          <p:nvPr/>
        </p:nvSpPr>
        <p:spPr>
          <a:xfrm rot="-5400000">
            <a:off x="169029"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
        <p:nvSpPr>
          <p:cNvPr id="81" name="Shape 81"/>
          <p:cNvSpPr txBox="1">
            <a:spLocks noGrp="1"/>
          </p:cNvSpPr>
          <p:nvPr>
            <p:ph type="title"/>
          </p:nvPr>
        </p:nvSpPr>
        <p:spPr>
          <a:xfrm>
            <a:off x="1133587" y="5900383"/>
            <a:ext cx="7969541" cy="781394"/>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Calibri"/>
              <a:buNone/>
              <a:defRPr sz="24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ategory 3 Questions">
    <p:bg>
      <p:bgPr>
        <a:solidFill>
          <a:schemeClr val="dk2"/>
        </a:solidFill>
        <a:effectLst/>
      </p:bgPr>
    </p:bg>
    <p:spTree>
      <p:nvGrpSpPr>
        <p:cNvPr id="1" name="Shape 85"/>
        <p:cNvGrpSpPr/>
        <p:nvPr/>
      </p:nvGrpSpPr>
      <p:grpSpPr>
        <a:xfrm>
          <a:off x="0" y="0"/>
          <a:ext cx="0" cy="0"/>
          <a:chOff x="0" y="0"/>
          <a:chExt cx="0" cy="0"/>
        </a:xfrm>
      </p:grpSpPr>
      <p:sp>
        <p:nvSpPr>
          <p:cNvPr id="86" name="Shape 86"/>
          <p:cNvSpPr txBox="1"/>
          <p:nvPr/>
        </p:nvSpPr>
        <p:spPr>
          <a:xfrm rot="-5400000">
            <a:off x="-2011119" y="1990046"/>
            <a:ext cx="5749802" cy="1769715"/>
          </a:xfrm>
          <a:prstGeom prst="rect">
            <a:avLst/>
          </a:prstGeom>
          <a:noFill/>
          <a:ln>
            <a:noFill/>
          </a:ln>
        </p:spPr>
        <p:txBody>
          <a:bodyPr lIns="0" tIns="0" rIns="0" bIns="0" anchor="ctr" anchorCtr="0">
            <a:noAutofit/>
          </a:bodyPr>
          <a:lstStyle/>
          <a:p>
            <a:pPr marL="0" marR="0" lvl="0" indent="0" algn="just" rtl="0">
              <a:spcBef>
                <a:spcPts val="0"/>
              </a:spcBef>
              <a:buSzPct val="25000"/>
              <a:buNone/>
            </a:pPr>
            <a:r>
              <a:rPr lang="en-US" sz="11500">
                <a:solidFill>
                  <a:srgbClr val="262626"/>
                </a:solidFill>
                <a:latin typeface="Corbel"/>
                <a:ea typeface="Corbel"/>
                <a:cs typeface="Corbel"/>
                <a:sym typeface="Corbel"/>
              </a:rPr>
              <a:t>Question</a:t>
            </a:r>
          </a:p>
        </p:txBody>
      </p:sp>
      <p:sp>
        <p:nvSpPr>
          <p:cNvPr id="87" name="Shape 87"/>
          <p:cNvSpPr txBox="1">
            <a:spLocks noGrp="1"/>
          </p:cNvSpPr>
          <p:nvPr>
            <p:ph type="body" idx="1"/>
          </p:nvPr>
        </p:nvSpPr>
        <p:spPr>
          <a:xfrm>
            <a:off x="1841678" y="1873957"/>
            <a:ext cx="8885529" cy="2001891"/>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88" name="Shape 88"/>
          <p:cNvSpPr/>
          <p:nvPr/>
        </p:nvSpPr>
        <p:spPr>
          <a:xfrm>
            <a:off x="0" y="5749805"/>
            <a:ext cx="12192000" cy="1108194"/>
          </a:xfrm>
          <a:prstGeom prst="rect">
            <a:avLst/>
          </a:prstGeom>
          <a:solidFill>
            <a:schemeClr val="accent3"/>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89" name="Shape 89"/>
          <p:cNvSpPr txBox="1">
            <a:spLocks noGrp="1"/>
          </p:cNvSpPr>
          <p:nvPr>
            <p:ph type="body" idx="2"/>
          </p:nvPr>
        </p:nvSpPr>
        <p:spPr>
          <a:xfrm>
            <a:off x="9109425" y="5900383"/>
            <a:ext cx="1897665" cy="781394"/>
          </a:xfrm>
          <a:prstGeom prst="rect">
            <a:avLst/>
          </a:prstGeom>
          <a:noFill/>
          <a:ln>
            <a:noFill/>
          </a:ln>
        </p:spPr>
        <p:txBody>
          <a:bodyPr lIns="91425" tIns="91425" rIns="91425" bIns="91425" anchor="ctr" anchorCtr="0"/>
          <a:lstStyle>
            <a:lvl1pPr marL="0" marR="0" lvl="0" indent="0" algn="r" rtl="0">
              <a:lnSpc>
                <a:spcPct val="90000"/>
              </a:lnSpc>
              <a:spcBef>
                <a:spcPts val="0"/>
              </a:spcBef>
              <a:buClr>
                <a:schemeClr val="lt1"/>
              </a:buClr>
              <a:buFont typeface="Arial"/>
              <a:buNone/>
              <a:defRPr sz="48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90" name="Shape 90">
            <a:hlinkClick r:id="rId2"/>
          </p:cNvPr>
          <p:cNvSpPr/>
          <p:nvPr/>
        </p:nvSpPr>
        <p:spPr>
          <a:xfrm rot="-5400000">
            <a:off x="169029"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
        <p:nvSpPr>
          <p:cNvPr id="91" name="Shape 91"/>
          <p:cNvSpPr txBox="1">
            <a:spLocks noGrp="1"/>
          </p:cNvSpPr>
          <p:nvPr>
            <p:ph type="title"/>
          </p:nvPr>
        </p:nvSpPr>
        <p:spPr>
          <a:xfrm>
            <a:off x="1133587" y="5900383"/>
            <a:ext cx="7969541" cy="781394"/>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Calibri"/>
              <a:buNone/>
              <a:defRPr sz="24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92" name="Shape 92"/>
          <p:cNvSpPr/>
          <p:nvPr/>
        </p:nvSpPr>
        <p:spPr>
          <a:xfrm rot="5400000" flipH="1">
            <a:off x="11220382"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ategory 3 Answers">
    <p:bg>
      <p:bgPr>
        <a:solidFill>
          <a:schemeClr val="dk2"/>
        </a:solidFill>
        <a:effectLst/>
      </p:bgPr>
    </p:bg>
    <p:spTree>
      <p:nvGrpSpPr>
        <p:cNvPr id="1" name="Shape 93"/>
        <p:cNvGrpSpPr/>
        <p:nvPr/>
      </p:nvGrpSpPr>
      <p:grpSpPr>
        <a:xfrm>
          <a:off x="0" y="0"/>
          <a:ext cx="0" cy="0"/>
          <a:chOff x="0" y="0"/>
          <a:chExt cx="0" cy="0"/>
        </a:xfrm>
      </p:grpSpPr>
      <p:sp>
        <p:nvSpPr>
          <p:cNvPr id="94" name="Shape 94"/>
          <p:cNvSpPr txBox="1"/>
          <p:nvPr/>
        </p:nvSpPr>
        <p:spPr>
          <a:xfrm rot="-5400000">
            <a:off x="-2011119" y="1813076"/>
            <a:ext cx="5749802" cy="2123657"/>
          </a:xfrm>
          <a:prstGeom prst="rect">
            <a:avLst/>
          </a:prstGeom>
          <a:noFill/>
          <a:ln>
            <a:noFill/>
          </a:ln>
        </p:spPr>
        <p:txBody>
          <a:bodyPr lIns="0" tIns="0" rIns="0" bIns="0" anchor="ctr" anchorCtr="0">
            <a:noAutofit/>
          </a:bodyPr>
          <a:lstStyle/>
          <a:p>
            <a:pPr marL="0" marR="0" lvl="0" indent="0" algn="just" rtl="0">
              <a:spcBef>
                <a:spcPts val="0"/>
              </a:spcBef>
              <a:buSzPct val="25000"/>
              <a:buNone/>
            </a:pPr>
            <a:r>
              <a:rPr lang="en-US" sz="13800">
                <a:solidFill>
                  <a:srgbClr val="262626"/>
                </a:solidFill>
                <a:latin typeface="Corbel"/>
                <a:ea typeface="Corbel"/>
                <a:cs typeface="Corbel"/>
                <a:sym typeface="Corbel"/>
              </a:rPr>
              <a:t>Answer</a:t>
            </a:r>
          </a:p>
        </p:txBody>
      </p:sp>
      <p:sp>
        <p:nvSpPr>
          <p:cNvPr id="95" name="Shape 95"/>
          <p:cNvSpPr txBox="1">
            <a:spLocks noGrp="1"/>
          </p:cNvSpPr>
          <p:nvPr>
            <p:ph type="body" idx="1"/>
          </p:nvPr>
        </p:nvSpPr>
        <p:spPr>
          <a:xfrm>
            <a:off x="1841678" y="1873957"/>
            <a:ext cx="8885529" cy="2001891"/>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96" name="Shape 96"/>
          <p:cNvSpPr/>
          <p:nvPr/>
        </p:nvSpPr>
        <p:spPr>
          <a:xfrm>
            <a:off x="0" y="5749805"/>
            <a:ext cx="12192000" cy="1108194"/>
          </a:xfrm>
          <a:prstGeom prst="rect">
            <a:avLst/>
          </a:prstGeom>
          <a:solidFill>
            <a:schemeClr val="accent3"/>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97" name="Shape 97"/>
          <p:cNvSpPr txBox="1">
            <a:spLocks noGrp="1"/>
          </p:cNvSpPr>
          <p:nvPr>
            <p:ph type="body" idx="2"/>
          </p:nvPr>
        </p:nvSpPr>
        <p:spPr>
          <a:xfrm>
            <a:off x="9109424" y="5900385"/>
            <a:ext cx="2852388" cy="781394"/>
          </a:xfrm>
          <a:prstGeom prst="rect">
            <a:avLst/>
          </a:prstGeom>
          <a:noFill/>
          <a:ln>
            <a:noFill/>
          </a:ln>
        </p:spPr>
        <p:txBody>
          <a:bodyPr lIns="91425" tIns="91425" rIns="91425" bIns="91425" anchor="ctr" anchorCtr="0"/>
          <a:lstStyle>
            <a:lvl1pPr marL="0" marR="0" lvl="0" indent="0" algn="r" rtl="0">
              <a:lnSpc>
                <a:spcPct val="90000"/>
              </a:lnSpc>
              <a:spcBef>
                <a:spcPts val="0"/>
              </a:spcBef>
              <a:buClr>
                <a:schemeClr val="lt1"/>
              </a:buClr>
              <a:buFont typeface="Arial"/>
              <a:buNone/>
              <a:defRPr sz="48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98" name="Shape 98">
            <a:hlinkClick r:id="rId2"/>
          </p:cNvPr>
          <p:cNvSpPr/>
          <p:nvPr/>
        </p:nvSpPr>
        <p:spPr>
          <a:xfrm rot="-5400000">
            <a:off x="169029"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
        <p:nvSpPr>
          <p:cNvPr id="99" name="Shape 99"/>
          <p:cNvSpPr txBox="1">
            <a:spLocks noGrp="1"/>
          </p:cNvSpPr>
          <p:nvPr>
            <p:ph type="title"/>
          </p:nvPr>
        </p:nvSpPr>
        <p:spPr>
          <a:xfrm>
            <a:off x="1133587" y="5900383"/>
            <a:ext cx="7969541" cy="781394"/>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Calibri"/>
              <a:buNone/>
              <a:defRPr sz="24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ategory 4 Questions">
    <p:bg>
      <p:bgPr>
        <a:solidFill>
          <a:schemeClr val="dk2"/>
        </a:solidFill>
        <a:effectLst/>
      </p:bgPr>
    </p:bg>
    <p:spTree>
      <p:nvGrpSpPr>
        <p:cNvPr id="1" name="Shape 103"/>
        <p:cNvGrpSpPr/>
        <p:nvPr/>
      </p:nvGrpSpPr>
      <p:grpSpPr>
        <a:xfrm>
          <a:off x="0" y="0"/>
          <a:ext cx="0" cy="0"/>
          <a:chOff x="0" y="0"/>
          <a:chExt cx="0" cy="0"/>
        </a:xfrm>
      </p:grpSpPr>
      <p:sp>
        <p:nvSpPr>
          <p:cNvPr id="104" name="Shape 104"/>
          <p:cNvSpPr txBox="1"/>
          <p:nvPr/>
        </p:nvSpPr>
        <p:spPr>
          <a:xfrm rot="-5400000">
            <a:off x="-2011119" y="1990046"/>
            <a:ext cx="5749802" cy="1769715"/>
          </a:xfrm>
          <a:prstGeom prst="rect">
            <a:avLst/>
          </a:prstGeom>
          <a:noFill/>
          <a:ln>
            <a:noFill/>
          </a:ln>
        </p:spPr>
        <p:txBody>
          <a:bodyPr lIns="0" tIns="0" rIns="0" bIns="0" anchor="ctr" anchorCtr="0">
            <a:noAutofit/>
          </a:bodyPr>
          <a:lstStyle/>
          <a:p>
            <a:pPr marL="0" marR="0" lvl="0" indent="0" algn="just" rtl="0">
              <a:spcBef>
                <a:spcPts val="0"/>
              </a:spcBef>
              <a:buSzPct val="25000"/>
              <a:buNone/>
            </a:pPr>
            <a:r>
              <a:rPr lang="en-US" sz="11500">
                <a:solidFill>
                  <a:srgbClr val="262626"/>
                </a:solidFill>
                <a:latin typeface="Corbel"/>
                <a:ea typeface="Corbel"/>
                <a:cs typeface="Corbel"/>
                <a:sym typeface="Corbel"/>
              </a:rPr>
              <a:t>Question</a:t>
            </a:r>
          </a:p>
        </p:txBody>
      </p:sp>
      <p:sp>
        <p:nvSpPr>
          <p:cNvPr id="105" name="Shape 105"/>
          <p:cNvSpPr txBox="1">
            <a:spLocks noGrp="1"/>
          </p:cNvSpPr>
          <p:nvPr>
            <p:ph type="body" idx="1"/>
          </p:nvPr>
        </p:nvSpPr>
        <p:spPr>
          <a:xfrm>
            <a:off x="1841678" y="1873957"/>
            <a:ext cx="8885529" cy="2001891"/>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106" name="Shape 106"/>
          <p:cNvSpPr/>
          <p:nvPr/>
        </p:nvSpPr>
        <p:spPr>
          <a:xfrm>
            <a:off x="0" y="5749805"/>
            <a:ext cx="12192000" cy="1108194"/>
          </a:xfrm>
          <a:prstGeom prst="rect">
            <a:avLst/>
          </a:prstGeom>
          <a:solidFill>
            <a:schemeClr val="accent4"/>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107" name="Shape 107"/>
          <p:cNvSpPr txBox="1">
            <a:spLocks noGrp="1"/>
          </p:cNvSpPr>
          <p:nvPr>
            <p:ph type="body" idx="2"/>
          </p:nvPr>
        </p:nvSpPr>
        <p:spPr>
          <a:xfrm>
            <a:off x="9109425" y="5900383"/>
            <a:ext cx="1897665" cy="781394"/>
          </a:xfrm>
          <a:prstGeom prst="rect">
            <a:avLst/>
          </a:prstGeom>
          <a:noFill/>
          <a:ln>
            <a:noFill/>
          </a:ln>
        </p:spPr>
        <p:txBody>
          <a:bodyPr lIns="91425" tIns="91425" rIns="91425" bIns="91425" anchor="ctr" anchorCtr="0"/>
          <a:lstStyle>
            <a:lvl1pPr marL="0" marR="0" lvl="0" indent="0" algn="r" rtl="0">
              <a:lnSpc>
                <a:spcPct val="90000"/>
              </a:lnSpc>
              <a:spcBef>
                <a:spcPts val="0"/>
              </a:spcBef>
              <a:buClr>
                <a:schemeClr val="lt1"/>
              </a:buClr>
              <a:buFont typeface="Arial"/>
              <a:buNone/>
              <a:defRPr sz="48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108" name="Shape 108">
            <a:hlinkClick r:id="rId2"/>
          </p:cNvPr>
          <p:cNvSpPr/>
          <p:nvPr/>
        </p:nvSpPr>
        <p:spPr>
          <a:xfrm rot="-5400000">
            <a:off x="169029"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
        <p:nvSpPr>
          <p:cNvPr id="109" name="Shape 109"/>
          <p:cNvSpPr txBox="1">
            <a:spLocks noGrp="1"/>
          </p:cNvSpPr>
          <p:nvPr>
            <p:ph type="title"/>
          </p:nvPr>
        </p:nvSpPr>
        <p:spPr>
          <a:xfrm>
            <a:off x="1133587" y="5900383"/>
            <a:ext cx="7969541" cy="781394"/>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Calibri"/>
              <a:buNone/>
              <a:defRPr sz="24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0" name="Shape 110"/>
          <p:cNvSpPr/>
          <p:nvPr/>
        </p:nvSpPr>
        <p:spPr>
          <a:xfrm rot="5400000" flipH="1">
            <a:off x="11220382"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tegory 4 Answers">
    <p:bg>
      <p:bgPr>
        <a:solidFill>
          <a:schemeClr val="dk2"/>
        </a:solidFill>
        <a:effectLst/>
      </p:bgPr>
    </p:bg>
    <p:spTree>
      <p:nvGrpSpPr>
        <p:cNvPr id="1" name="Shape 111"/>
        <p:cNvGrpSpPr/>
        <p:nvPr/>
      </p:nvGrpSpPr>
      <p:grpSpPr>
        <a:xfrm>
          <a:off x="0" y="0"/>
          <a:ext cx="0" cy="0"/>
          <a:chOff x="0" y="0"/>
          <a:chExt cx="0" cy="0"/>
        </a:xfrm>
      </p:grpSpPr>
      <p:sp>
        <p:nvSpPr>
          <p:cNvPr id="112" name="Shape 112"/>
          <p:cNvSpPr txBox="1"/>
          <p:nvPr/>
        </p:nvSpPr>
        <p:spPr>
          <a:xfrm rot="-5400000">
            <a:off x="-2011119" y="1813076"/>
            <a:ext cx="5749802" cy="2123657"/>
          </a:xfrm>
          <a:prstGeom prst="rect">
            <a:avLst/>
          </a:prstGeom>
          <a:noFill/>
          <a:ln>
            <a:noFill/>
          </a:ln>
        </p:spPr>
        <p:txBody>
          <a:bodyPr lIns="0" tIns="0" rIns="0" bIns="0" anchor="ctr" anchorCtr="0">
            <a:noAutofit/>
          </a:bodyPr>
          <a:lstStyle/>
          <a:p>
            <a:pPr marL="0" marR="0" lvl="0" indent="0" algn="just" rtl="0">
              <a:spcBef>
                <a:spcPts val="0"/>
              </a:spcBef>
              <a:buSzPct val="25000"/>
              <a:buNone/>
            </a:pPr>
            <a:r>
              <a:rPr lang="en-US" sz="13800">
                <a:solidFill>
                  <a:srgbClr val="262626"/>
                </a:solidFill>
                <a:latin typeface="Corbel"/>
                <a:ea typeface="Corbel"/>
                <a:cs typeface="Corbel"/>
                <a:sym typeface="Corbel"/>
              </a:rPr>
              <a:t>Answer</a:t>
            </a:r>
          </a:p>
        </p:txBody>
      </p:sp>
      <p:sp>
        <p:nvSpPr>
          <p:cNvPr id="113" name="Shape 113"/>
          <p:cNvSpPr txBox="1">
            <a:spLocks noGrp="1"/>
          </p:cNvSpPr>
          <p:nvPr>
            <p:ph type="body" idx="1"/>
          </p:nvPr>
        </p:nvSpPr>
        <p:spPr>
          <a:xfrm>
            <a:off x="1841678" y="1873957"/>
            <a:ext cx="8885529" cy="2001891"/>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114" name="Shape 114"/>
          <p:cNvSpPr/>
          <p:nvPr/>
        </p:nvSpPr>
        <p:spPr>
          <a:xfrm>
            <a:off x="0" y="5749805"/>
            <a:ext cx="12192000" cy="1108194"/>
          </a:xfrm>
          <a:prstGeom prst="rect">
            <a:avLst/>
          </a:prstGeom>
          <a:solidFill>
            <a:schemeClr val="accent4"/>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115" name="Shape 115"/>
          <p:cNvSpPr txBox="1">
            <a:spLocks noGrp="1"/>
          </p:cNvSpPr>
          <p:nvPr>
            <p:ph type="body" idx="2"/>
          </p:nvPr>
        </p:nvSpPr>
        <p:spPr>
          <a:xfrm>
            <a:off x="9109424" y="5900385"/>
            <a:ext cx="2852388" cy="781394"/>
          </a:xfrm>
          <a:prstGeom prst="rect">
            <a:avLst/>
          </a:prstGeom>
          <a:noFill/>
          <a:ln>
            <a:noFill/>
          </a:ln>
        </p:spPr>
        <p:txBody>
          <a:bodyPr lIns="91425" tIns="91425" rIns="91425" bIns="91425" anchor="ctr" anchorCtr="0"/>
          <a:lstStyle>
            <a:lvl1pPr marL="0" marR="0" lvl="0" indent="0" algn="r" rtl="0">
              <a:lnSpc>
                <a:spcPct val="90000"/>
              </a:lnSpc>
              <a:spcBef>
                <a:spcPts val="0"/>
              </a:spcBef>
              <a:buClr>
                <a:schemeClr val="lt1"/>
              </a:buClr>
              <a:buFont typeface="Arial"/>
              <a:buNone/>
              <a:defRPr sz="4800" b="0" i="0" u="none" strike="noStrike" cap="none">
                <a:solidFill>
                  <a:schemeClr val="lt1"/>
                </a:solidFill>
                <a:latin typeface="Calibri"/>
                <a:ea typeface="Calibri"/>
                <a:cs typeface="Calibri"/>
                <a:sym typeface="Calibri"/>
              </a:defRPr>
            </a:lvl1pPr>
            <a:lvl2pPr marL="0" marR="0" lvl="1"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2pPr>
            <a:lvl3pPr marL="0" marR="0" lvl="2"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3pPr>
            <a:lvl4pPr marL="0" marR="0" lvl="3"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4pPr>
            <a:lvl5pPr marL="0" marR="0" lvl="4"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5pPr>
            <a:lvl6pPr marL="0" marR="0" lvl="5"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6pPr>
            <a:lvl7pPr marL="0" marR="0" lvl="6"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7pPr>
            <a:lvl8pPr marL="0" marR="0" lvl="7"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8pPr>
            <a:lvl9pPr marL="0" marR="0" lvl="8" indent="0" algn="l" rtl="0">
              <a:lnSpc>
                <a:spcPct val="90000"/>
              </a:lnSpc>
              <a:spcBef>
                <a:spcPts val="0"/>
              </a:spcBef>
              <a:buClr>
                <a:schemeClr val="lt1"/>
              </a:buClr>
              <a:buFont typeface="Arial"/>
              <a:buNone/>
              <a:defRPr sz="3200" b="0" i="0" u="none" strike="noStrike" cap="none">
                <a:solidFill>
                  <a:schemeClr val="lt1"/>
                </a:solidFill>
                <a:latin typeface="Calibri"/>
                <a:ea typeface="Calibri"/>
                <a:cs typeface="Calibri"/>
                <a:sym typeface="Calibri"/>
              </a:defRPr>
            </a:lvl9pPr>
          </a:lstStyle>
          <a:p>
            <a:endParaRPr/>
          </a:p>
        </p:txBody>
      </p:sp>
      <p:sp>
        <p:nvSpPr>
          <p:cNvPr id="116" name="Shape 116">
            <a:hlinkClick r:id="rId2"/>
          </p:cNvPr>
          <p:cNvSpPr/>
          <p:nvPr/>
        </p:nvSpPr>
        <p:spPr>
          <a:xfrm rot="-5400000">
            <a:off x="169029" y="5941114"/>
            <a:ext cx="795527" cy="685799"/>
          </a:xfrm>
          <a:prstGeom prst="triangle">
            <a:avLst>
              <a:gd name="adj" fmla="val 50000"/>
            </a:avLst>
          </a:prstGeom>
          <a:solidFill>
            <a:srgbClr val="FFFFFF">
              <a:alpha val="12941"/>
            </a:srgbClr>
          </a:solidFill>
          <a:ln>
            <a:noFill/>
          </a:ln>
        </p:spPr>
        <p:txBody>
          <a:bodyPr lIns="91425" tIns="45700" rIns="91425" bIns="45700" anchor="t" anchorCtr="0">
            <a:noAutofit/>
          </a:bodyPr>
          <a:lstStyle/>
          <a:p>
            <a:pPr marL="0" marR="0" lvl="0" indent="0" algn="l" rtl="0">
              <a:spcBef>
                <a:spcPts val="0"/>
              </a:spcBef>
              <a:buNone/>
            </a:pPr>
            <a:endParaRPr sz="1800">
              <a:solidFill>
                <a:schemeClr val="lt1"/>
              </a:solidFill>
              <a:latin typeface="Calibri"/>
              <a:ea typeface="Calibri"/>
              <a:cs typeface="Calibri"/>
              <a:sym typeface="Calibri"/>
            </a:endParaRPr>
          </a:p>
        </p:txBody>
      </p:sp>
      <p:sp>
        <p:nvSpPr>
          <p:cNvPr id="117" name="Shape 117"/>
          <p:cNvSpPr txBox="1">
            <a:spLocks noGrp="1"/>
          </p:cNvSpPr>
          <p:nvPr>
            <p:ph type="title"/>
          </p:nvPr>
        </p:nvSpPr>
        <p:spPr>
          <a:xfrm>
            <a:off x="1133587" y="5900383"/>
            <a:ext cx="7969541" cy="781394"/>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Calibri"/>
              <a:buNone/>
              <a:defRPr sz="24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1133587" y="5900383"/>
            <a:ext cx="7969541" cy="781394"/>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lt1"/>
              </a:buClr>
              <a:buFont typeface="Calibri"/>
              <a:buNone/>
              <a:defRPr sz="24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1133587" y="1825625"/>
            <a:ext cx="10220211" cy="4074759"/>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lt1"/>
              </a:buClr>
              <a:buSzPct val="100000"/>
              <a:buFont typeface="Arial"/>
              <a:buChar char="•"/>
              <a:defRPr sz="2800" b="0" i="0" u="none" strike="noStrike" cap="none">
                <a:solidFill>
                  <a:schemeClr val="lt1"/>
                </a:solidFill>
                <a:latin typeface="Calibri"/>
                <a:ea typeface="Calibri"/>
                <a:cs typeface="Calibri"/>
                <a:sym typeface="Calibri"/>
              </a:defRPr>
            </a:lvl1pPr>
            <a:lvl2pPr marL="685800" marR="0" lvl="1" indent="-76200" algn="l" rtl="0">
              <a:lnSpc>
                <a:spcPct val="90000"/>
              </a:lnSpc>
              <a:spcBef>
                <a:spcPts val="500"/>
              </a:spcBef>
              <a:buClr>
                <a:schemeClr val="lt1"/>
              </a:buClr>
              <a:buSzPct val="100000"/>
              <a:buFont typeface="Arial"/>
              <a:buChar char="•"/>
              <a:defRPr sz="2400" b="0" i="0" u="none" strike="noStrike" cap="none">
                <a:solidFill>
                  <a:schemeClr val="lt1"/>
                </a:solidFill>
                <a:latin typeface="Calibri"/>
                <a:ea typeface="Calibri"/>
                <a:cs typeface="Calibri"/>
                <a:sym typeface="Calibri"/>
              </a:defRPr>
            </a:lvl2pPr>
            <a:lvl3pPr marL="1143000" marR="0" lvl="2" indent="-101600" algn="l" rtl="0">
              <a:lnSpc>
                <a:spcPct val="90000"/>
              </a:lnSpc>
              <a:spcBef>
                <a:spcPts val="500"/>
              </a:spcBef>
              <a:buClr>
                <a:schemeClr val="lt1"/>
              </a:buClr>
              <a:buSzPct val="100000"/>
              <a:buFont typeface="Arial"/>
              <a:buChar char="•"/>
              <a:defRPr sz="2000" b="0" i="0" u="none" strike="noStrike" cap="none">
                <a:solidFill>
                  <a:schemeClr val="lt1"/>
                </a:solidFill>
                <a:latin typeface="Calibri"/>
                <a:ea typeface="Calibri"/>
                <a:cs typeface="Calibri"/>
                <a:sym typeface="Calibri"/>
              </a:defRPr>
            </a:lvl3pPr>
            <a:lvl4pPr marL="1600200" marR="0" lvl="3" indent="-114300" algn="l" rtl="0">
              <a:lnSpc>
                <a:spcPct val="90000"/>
              </a:lnSpc>
              <a:spcBef>
                <a:spcPts val="500"/>
              </a:spcBef>
              <a:buClr>
                <a:schemeClr val="lt1"/>
              </a:buClr>
              <a:buSzPct val="100000"/>
              <a:buFont typeface="Arial"/>
              <a:buChar char="•"/>
              <a:defRPr sz="1800" b="0" i="0" u="none" strike="noStrike" cap="none">
                <a:solidFill>
                  <a:schemeClr val="lt1"/>
                </a:solidFill>
                <a:latin typeface="Calibri"/>
                <a:ea typeface="Calibri"/>
                <a:cs typeface="Calibri"/>
                <a:sym typeface="Calibri"/>
              </a:defRPr>
            </a:lvl4pPr>
            <a:lvl5pPr marL="2057400" marR="0" lvl="4" indent="-114300" algn="l" rtl="0">
              <a:lnSpc>
                <a:spcPct val="90000"/>
              </a:lnSpc>
              <a:spcBef>
                <a:spcPts val="500"/>
              </a:spcBef>
              <a:buClr>
                <a:schemeClr val="lt1"/>
              </a:buClr>
              <a:buSzPct val="100000"/>
              <a:buFont typeface="Arial"/>
              <a:buChar char="•"/>
              <a:defRPr sz="1800" b="0" i="0" u="none" strike="noStrike" cap="none">
                <a:solidFill>
                  <a:schemeClr val="lt1"/>
                </a:solidFill>
                <a:latin typeface="Calibri"/>
                <a:ea typeface="Calibri"/>
                <a:cs typeface="Calibri"/>
                <a:sym typeface="Calibri"/>
              </a:defRPr>
            </a:lvl5pPr>
            <a:lvl6pPr marL="2514600" marR="0" lvl="5" indent="-114300" algn="l" rtl="0">
              <a:lnSpc>
                <a:spcPct val="90000"/>
              </a:lnSpc>
              <a:spcBef>
                <a:spcPts val="500"/>
              </a:spcBef>
              <a:buClr>
                <a:schemeClr val="lt1"/>
              </a:buClr>
              <a:buSzPct val="100000"/>
              <a:buFont typeface="Arial"/>
              <a:buChar char="•"/>
              <a:defRPr sz="1800" b="0" i="0" u="none" strike="noStrike" cap="none">
                <a:solidFill>
                  <a:schemeClr val="lt1"/>
                </a:solidFill>
                <a:latin typeface="Calibri"/>
                <a:ea typeface="Calibri"/>
                <a:cs typeface="Calibri"/>
                <a:sym typeface="Calibri"/>
              </a:defRPr>
            </a:lvl6pPr>
            <a:lvl7pPr marL="2971800" marR="0" lvl="6" indent="-114300" algn="l" rtl="0">
              <a:lnSpc>
                <a:spcPct val="90000"/>
              </a:lnSpc>
              <a:spcBef>
                <a:spcPts val="500"/>
              </a:spcBef>
              <a:buClr>
                <a:schemeClr val="lt1"/>
              </a:buClr>
              <a:buSzPct val="100000"/>
              <a:buFont typeface="Arial"/>
              <a:buChar char="•"/>
              <a:defRPr sz="1800" b="0" i="0" u="none" strike="noStrike" cap="none">
                <a:solidFill>
                  <a:schemeClr val="lt1"/>
                </a:solidFill>
                <a:latin typeface="Calibri"/>
                <a:ea typeface="Calibri"/>
                <a:cs typeface="Calibri"/>
                <a:sym typeface="Calibri"/>
              </a:defRPr>
            </a:lvl7pPr>
            <a:lvl8pPr marL="3429000" marR="0" lvl="7" indent="-114300" algn="l" rtl="0">
              <a:lnSpc>
                <a:spcPct val="90000"/>
              </a:lnSpc>
              <a:spcBef>
                <a:spcPts val="500"/>
              </a:spcBef>
              <a:buClr>
                <a:schemeClr val="lt1"/>
              </a:buClr>
              <a:buSzPct val="100000"/>
              <a:buFont typeface="Arial"/>
              <a:buChar char="•"/>
              <a:defRPr sz="1800" b="0" i="0" u="none" strike="noStrike" cap="none">
                <a:solidFill>
                  <a:schemeClr val="lt1"/>
                </a:solidFill>
                <a:latin typeface="Calibri"/>
                <a:ea typeface="Calibri"/>
                <a:cs typeface="Calibri"/>
                <a:sym typeface="Calibri"/>
              </a:defRPr>
            </a:lvl8pPr>
            <a:lvl9pPr marL="3886200" marR="0" lvl="8" indent="-114300" algn="l" rtl="0">
              <a:lnSpc>
                <a:spcPct val="90000"/>
              </a:lnSpc>
              <a:spcBef>
                <a:spcPts val="500"/>
              </a:spcBef>
              <a:buClr>
                <a:schemeClr val="lt1"/>
              </a:buClr>
              <a:buSzPct val="100000"/>
              <a:buFont typeface="Arial"/>
              <a:buChar char="•"/>
              <a:defRPr sz="1800" b="0" i="0" u="none" strike="noStrike" cap="none">
                <a:solidFill>
                  <a:schemeClr val="lt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chemeClr val="lt1"/>
                </a:solidFill>
                <a:latin typeface="Calibri"/>
                <a:ea typeface="Calibri"/>
                <a:cs typeface="Calibri"/>
                <a:sym typeface="Calibri"/>
              </a:rPr>
              <a:t>‹#›</a:t>
            </a:fld>
            <a:endParaRPr lang="en-US" sz="1200" b="0" i="0" u="none" strike="noStrike" cap="none">
              <a:solidFill>
                <a:schemeClr val="l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3" r:id="rId4"/>
    <p:sldLayoutId id="2147483654" r:id="rId5"/>
    <p:sldLayoutId id="2147483656" r:id="rId6"/>
    <p:sldLayoutId id="2147483657" r:id="rId7"/>
    <p:sldLayoutId id="2147483659" r:id="rId8"/>
    <p:sldLayoutId id="2147483660" r:id="rId9"/>
    <p:sldLayoutId id="2147483662" r:id="rId10"/>
    <p:sldLayoutId id="214748366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slide" Target="slide12.xml"/><Relationship Id="rId18" Type="http://schemas.openxmlformats.org/officeDocument/2006/relationships/hyperlink" Target="ppt/slides/ppt/slides/slide18.xml" TargetMode="External"/><Relationship Id="rId26" Type="http://schemas.openxmlformats.org/officeDocument/2006/relationships/hyperlink" Target="ppt/slides/ppt/slides/slide27.xml" TargetMode="External"/><Relationship Id="rId39" Type="http://schemas.openxmlformats.org/officeDocument/2006/relationships/hyperlink" Target="ppt/slides/ppt/slides/slide42.xml" TargetMode="External"/><Relationship Id="rId3" Type="http://schemas.openxmlformats.org/officeDocument/2006/relationships/slide" Target="slide2.xml"/><Relationship Id="rId21" Type="http://schemas.openxmlformats.org/officeDocument/2006/relationships/slide" Target="slide20.xml"/><Relationship Id="rId34" Type="http://schemas.openxmlformats.org/officeDocument/2006/relationships/slide" Target="slide34.xml"/><Relationship Id="rId42" Type="http://schemas.openxmlformats.org/officeDocument/2006/relationships/slide" Target="slide42.xml"/><Relationship Id="rId47" Type="http://schemas.openxmlformats.org/officeDocument/2006/relationships/hyperlink" Target="ppt/slides/ppt/slides/slide51.xml" TargetMode="External"/><Relationship Id="rId50" Type="http://schemas.openxmlformats.org/officeDocument/2006/relationships/slide" Target="slide50.xml"/><Relationship Id="rId7" Type="http://schemas.openxmlformats.org/officeDocument/2006/relationships/slide" Target="slide6.xml"/><Relationship Id="rId12" Type="http://schemas.openxmlformats.org/officeDocument/2006/relationships/hyperlink" Target="ppt/slides/ppt/slides/slide11.xml" TargetMode="External"/><Relationship Id="rId17" Type="http://schemas.openxmlformats.org/officeDocument/2006/relationships/slide" Target="slide16.xml"/><Relationship Id="rId25" Type="http://schemas.openxmlformats.org/officeDocument/2006/relationships/slide" Target="slide24.xml"/><Relationship Id="rId33" Type="http://schemas.openxmlformats.org/officeDocument/2006/relationships/hyperlink" Target="ppt/slides/ppt/slides/slide36.xml" TargetMode="External"/><Relationship Id="rId38" Type="http://schemas.openxmlformats.org/officeDocument/2006/relationships/slide" Target="slide38.xml"/><Relationship Id="rId46" Type="http://schemas.openxmlformats.org/officeDocument/2006/relationships/slide" Target="slide46.xml"/><Relationship Id="rId2" Type="http://schemas.openxmlformats.org/officeDocument/2006/relationships/notesSlide" Target="../notesSlides/notesSlide1.xml"/><Relationship Id="rId16" Type="http://schemas.openxmlformats.org/officeDocument/2006/relationships/hyperlink" Target="ppt/slides/ppt/slides/slide16.xml" TargetMode="External"/><Relationship Id="rId20" Type="http://schemas.openxmlformats.org/officeDocument/2006/relationships/hyperlink" Target="ppt/slides/ppt/slides/slide20.xml" TargetMode="External"/><Relationship Id="rId29" Type="http://schemas.openxmlformats.org/officeDocument/2006/relationships/hyperlink" Target="ppt/slides/ppt/slides/slide31.xml" TargetMode="External"/><Relationship Id="rId41" Type="http://schemas.openxmlformats.org/officeDocument/2006/relationships/hyperlink" Target="ppt/slides/ppt/slides/slide44.xml" TargetMode="External"/><Relationship Id="rId1" Type="http://schemas.openxmlformats.org/officeDocument/2006/relationships/slideLayout" Target="../slideLayouts/slideLayout1.xml"/><Relationship Id="rId6" Type="http://schemas.openxmlformats.org/officeDocument/2006/relationships/hyperlink" Target="ppt/slides/ppt/slides/slide5.xml" TargetMode="External"/><Relationship Id="rId11" Type="http://schemas.openxmlformats.org/officeDocument/2006/relationships/slide" Target="slide10.xml"/><Relationship Id="rId24" Type="http://schemas.openxmlformats.org/officeDocument/2006/relationships/hyperlink" Target="ppt/slides/ppt/slides/slide25.xml" TargetMode="External"/><Relationship Id="rId32" Type="http://schemas.openxmlformats.org/officeDocument/2006/relationships/slide" Target="slide32.xml"/><Relationship Id="rId37" Type="http://schemas.openxmlformats.org/officeDocument/2006/relationships/hyperlink" Target="ppt/slides/ppt/slides/slide40.xml" TargetMode="External"/><Relationship Id="rId40" Type="http://schemas.openxmlformats.org/officeDocument/2006/relationships/slide" Target="slide40.xml"/><Relationship Id="rId45" Type="http://schemas.openxmlformats.org/officeDocument/2006/relationships/hyperlink" Target="ppt/slides/ppt/slides/slide49.xml" TargetMode="External"/><Relationship Id="rId5" Type="http://schemas.openxmlformats.org/officeDocument/2006/relationships/slide" Target="slide4.xml"/><Relationship Id="rId15" Type="http://schemas.openxmlformats.org/officeDocument/2006/relationships/slide" Target="slide14.xml"/><Relationship Id="rId23" Type="http://schemas.openxmlformats.org/officeDocument/2006/relationships/slide" Target="slide22.xml"/><Relationship Id="rId28" Type="http://schemas.openxmlformats.org/officeDocument/2006/relationships/hyperlink" Target="ppt/slides/ppt/slides/slide29.xml" TargetMode="External"/><Relationship Id="rId36" Type="http://schemas.openxmlformats.org/officeDocument/2006/relationships/slide" Target="slide36.xml"/><Relationship Id="rId49" Type="http://schemas.openxmlformats.org/officeDocument/2006/relationships/hyperlink" Target="ppt/slides/ppt/slides/slide53.xml" TargetMode="External"/><Relationship Id="rId10" Type="http://schemas.openxmlformats.org/officeDocument/2006/relationships/hyperlink" Target="ppt/slides/ppt/slides/slide9.xml" TargetMode="External"/><Relationship Id="rId19" Type="http://schemas.openxmlformats.org/officeDocument/2006/relationships/slide" Target="slide18.xml"/><Relationship Id="rId31" Type="http://schemas.openxmlformats.org/officeDocument/2006/relationships/hyperlink" Target="ppt/slides/ppt/slides/slide33.xml" TargetMode="External"/><Relationship Id="rId44" Type="http://schemas.openxmlformats.org/officeDocument/2006/relationships/slide" Target="slide44.xml"/><Relationship Id="rId4" Type="http://schemas.openxmlformats.org/officeDocument/2006/relationships/hyperlink" Target="ppt/slides/ppt/slides/slide3.xml" TargetMode="External"/><Relationship Id="rId9" Type="http://schemas.openxmlformats.org/officeDocument/2006/relationships/slide" Target="slide8.xml"/><Relationship Id="rId14" Type="http://schemas.openxmlformats.org/officeDocument/2006/relationships/hyperlink" Target="ppt/slides/ppt/slides/slide14.xml" TargetMode="External"/><Relationship Id="rId22" Type="http://schemas.openxmlformats.org/officeDocument/2006/relationships/hyperlink" Target="ppt/slides/ppt/slides/slide22.xml" TargetMode="External"/><Relationship Id="rId27" Type="http://schemas.openxmlformats.org/officeDocument/2006/relationships/slide" Target="slide28.xml"/><Relationship Id="rId30" Type="http://schemas.openxmlformats.org/officeDocument/2006/relationships/slide" Target="slide30.xml"/><Relationship Id="rId35" Type="http://schemas.openxmlformats.org/officeDocument/2006/relationships/hyperlink" Target="ppt/slides/ppt/slides/slide38.xml" TargetMode="External"/><Relationship Id="rId43" Type="http://schemas.openxmlformats.org/officeDocument/2006/relationships/hyperlink" Target="ppt/slides/ppt/slides/slide47.xml" TargetMode="External"/><Relationship Id="rId48" Type="http://schemas.openxmlformats.org/officeDocument/2006/relationships/slide" Target="slide48.xml"/><Relationship Id="rId8" Type="http://schemas.openxmlformats.org/officeDocument/2006/relationships/hyperlink" Target="ppt/slides/ppt/slides/slide7.xml" TargetMode="External"/><Relationship Id="rId51" Type="http://schemas.openxmlformats.org/officeDocument/2006/relationships/hyperlink" Target="ppt/slides/ppt/slides/slide55.xml"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332703" y="357392"/>
            <a:ext cx="2099258" cy="914400"/>
          </a:xfrm>
          <a:prstGeom prst="rect">
            <a:avLst/>
          </a:prstGeom>
          <a:solidFill>
            <a:srgbClr val="B45F06"/>
          </a:solidFill>
          <a:ln w="9525" cap="flat" cmpd="sng">
            <a:solidFill>
              <a:srgbClr val="B45F06"/>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chemeClr val="lt1"/>
              </a:buClr>
              <a:buSzPct val="25000"/>
              <a:buFont typeface="Arial"/>
              <a:buNone/>
            </a:pPr>
            <a:r>
              <a:rPr lang="en-US" sz="2400" b="0" i="0" u="none" strike="noStrike" cap="none">
                <a:solidFill>
                  <a:schemeClr val="lt1"/>
                </a:solidFill>
                <a:latin typeface="Calibri"/>
                <a:ea typeface="Calibri"/>
                <a:cs typeface="Calibri"/>
                <a:sym typeface="Calibri"/>
              </a:rPr>
              <a:t>Structures</a:t>
            </a:r>
            <a:r>
              <a:rPr lang="en-US"/>
              <a:t> &amp;</a:t>
            </a:r>
            <a:r>
              <a:rPr lang="en-US" sz="2400" b="0" i="0" u="none" strike="noStrike" cap="none">
                <a:solidFill>
                  <a:schemeClr val="lt1"/>
                </a:solidFill>
                <a:latin typeface="Calibri"/>
                <a:ea typeface="Calibri"/>
                <a:cs typeface="Calibri"/>
                <a:sym typeface="Calibri"/>
              </a:rPr>
              <a:t> Functions</a:t>
            </a:r>
            <a:r>
              <a:rPr lang="en-US"/>
              <a:t> </a:t>
            </a:r>
            <a:r>
              <a:rPr lang="en-US" sz="2400" b="0" i="0" u="none" strike="noStrike" cap="none">
                <a:solidFill>
                  <a:schemeClr val="lt1"/>
                </a:solidFill>
                <a:latin typeface="Calibri"/>
                <a:ea typeface="Calibri"/>
                <a:cs typeface="Calibri"/>
                <a:sym typeface="Calibri"/>
              </a:rPr>
              <a:t>1</a:t>
            </a:r>
          </a:p>
        </p:txBody>
      </p:sp>
      <p:sp>
        <p:nvSpPr>
          <p:cNvPr id="142" name="Shape 142"/>
          <p:cNvSpPr txBox="1">
            <a:spLocks noGrp="1"/>
          </p:cNvSpPr>
          <p:nvPr>
            <p:ph type="body" idx="2"/>
          </p:nvPr>
        </p:nvSpPr>
        <p:spPr>
          <a:xfrm>
            <a:off x="332703" y="1516491"/>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3" action="ppaction://hlinksldjump"/>
              </a:rPr>
              <a:t>10</a:t>
            </a:r>
            <a:endParaRPr lang="en-US" sz="2400" b="0" i="0" u="sng" strike="noStrike" cap="none" dirty="0">
              <a:solidFill>
                <a:schemeClr val="hlink"/>
              </a:solidFill>
              <a:latin typeface="Calibri"/>
              <a:ea typeface="Calibri"/>
              <a:cs typeface="Calibri"/>
              <a:sym typeface="Calibri"/>
              <a:hlinkClick r:id="rId4"/>
            </a:endParaRPr>
          </a:p>
        </p:txBody>
      </p:sp>
      <p:sp>
        <p:nvSpPr>
          <p:cNvPr id="143" name="Shape 143"/>
          <p:cNvSpPr txBox="1">
            <a:spLocks noGrp="1"/>
          </p:cNvSpPr>
          <p:nvPr>
            <p:ph type="body" idx="3"/>
          </p:nvPr>
        </p:nvSpPr>
        <p:spPr>
          <a:xfrm>
            <a:off x="332703" y="2533919"/>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5" action="ppaction://hlinksldjump"/>
              </a:rPr>
              <a:t>20</a:t>
            </a:r>
            <a:endParaRPr lang="en-US" sz="2400" b="0" i="0" u="sng" strike="noStrike" cap="none" dirty="0">
              <a:solidFill>
                <a:schemeClr val="hlink"/>
              </a:solidFill>
              <a:latin typeface="Calibri"/>
              <a:ea typeface="Calibri"/>
              <a:cs typeface="Calibri"/>
              <a:sym typeface="Calibri"/>
              <a:hlinkClick r:id="rId6"/>
            </a:endParaRPr>
          </a:p>
        </p:txBody>
      </p:sp>
      <p:sp>
        <p:nvSpPr>
          <p:cNvPr id="144" name="Shape 144"/>
          <p:cNvSpPr txBox="1">
            <a:spLocks noGrp="1"/>
          </p:cNvSpPr>
          <p:nvPr>
            <p:ph type="body" idx="4"/>
          </p:nvPr>
        </p:nvSpPr>
        <p:spPr>
          <a:xfrm>
            <a:off x="332703" y="355134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7" action="ppaction://hlinksldjump"/>
              </a:rPr>
              <a:t>30</a:t>
            </a:r>
            <a:endParaRPr lang="en-US" sz="2400" b="0" i="0" u="sng" strike="noStrike" cap="none" dirty="0">
              <a:solidFill>
                <a:schemeClr val="hlink"/>
              </a:solidFill>
              <a:latin typeface="Calibri"/>
              <a:ea typeface="Calibri"/>
              <a:cs typeface="Calibri"/>
              <a:sym typeface="Calibri"/>
              <a:hlinkClick r:id="rId8"/>
            </a:endParaRPr>
          </a:p>
        </p:txBody>
      </p:sp>
      <p:sp>
        <p:nvSpPr>
          <p:cNvPr id="145" name="Shape 145"/>
          <p:cNvSpPr txBox="1">
            <a:spLocks noGrp="1"/>
          </p:cNvSpPr>
          <p:nvPr>
            <p:ph type="body" idx="5"/>
          </p:nvPr>
        </p:nvSpPr>
        <p:spPr>
          <a:xfrm>
            <a:off x="332703" y="456877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9" action="ppaction://hlinksldjump"/>
              </a:rPr>
              <a:t>40</a:t>
            </a:r>
            <a:endParaRPr lang="en-US" sz="2400" b="0" i="0" u="sng" strike="noStrike" cap="none" dirty="0">
              <a:solidFill>
                <a:schemeClr val="hlink"/>
              </a:solidFill>
              <a:latin typeface="Calibri"/>
              <a:ea typeface="Calibri"/>
              <a:cs typeface="Calibri"/>
              <a:sym typeface="Calibri"/>
              <a:hlinkClick r:id="rId10"/>
            </a:endParaRPr>
          </a:p>
        </p:txBody>
      </p:sp>
      <p:sp>
        <p:nvSpPr>
          <p:cNvPr id="146" name="Shape 146"/>
          <p:cNvSpPr txBox="1">
            <a:spLocks noGrp="1"/>
          </p:cNvSpPr>
          <p:nvPr>
            <p:ph type="body" idx="6"/>
          </p:nvPr>
        </p:nvSpPr>
        <p:spPr>
          <a:xfrm>
            <a:off x="332703" y="5586207"/>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11" action="ppaction://hlinksldjump"/>
              </a:rPr>
              <a:t>50</a:t>
            </a:r>
            <a:endParaRPr lang="en-US" sz="2400" b="0" i="0" u="sng" strike="noStrike" cap="none" dirty="0">
              <a:solidFill>
                <a:schemeClr val="hlink"/>
              </a:solidFill>
              <a:latin typeface="Calibri"/>
              <a:ea typeface="Calibri"/>
              <a:cs typeface="Calibri"/>
              <a:sym typeface="Calibri"/>
              <a:hlinkClick r:id="rId12"/>
            </a:endParaRPr>
          </a:p>
        </p:txBody>
      </p:sp>
      <p:sp>
        <p:nvSpPr>
          <p:cNvPr id="147" name="Shape 147"/>
          <p:cNvSpPr txBox="1">
            <a:spLocks noGrp="1"/>
          </p:cNvSpPr>
          <p:nvPr>
            <p:ph type="body" idx="7"/>
          </p:nvPr>
        </p:nvSpPr>
        <p:spPr>
          <a:xfrm>
            <a:off x="2689536" y="357392"/>
            <a:ext cx="2099258" cy="914400"/>
          </a:xfrm>
          <a:prstGeom prst="rect">
            <a:avLst/>
          </a:prstGeom>
          <a:solidFill>
            <a:schemeClr val="accent2"/>
          </a:solidFill>
          <a:ln w="9525" cap="flat" cmpd="sng">
            <a:solidFill>
              <a:schemeClr val="accent2"/>
            </a:solidFill>
            <a:prstDash val="solid"/>
            <a:round/>
            <a:headEnd type="none" w="med" len="med"/>
            <a:tailEnd type="none" w="med" len="med"/>
          </a:ln>
        </p:spPr>
        <p:txBody>
          <a:bodyPr lIns="91425" tIns="45700" rIns="91425" bIns="45700" anchor="ctr" anchorCtr="0">
            <a:noAutofit/>
          </a:bodyPr>
          <a:lstStyle/>
          <a:p>
            <a:pPr lvl="0" rtl="0">
              <a:spcBef>
                <a:spcPts val="0"/>
              </a:spcBef>
              <a:buClr>
                <a:schemeClr val="lt1"/>
              </a:buClr>
              <a:buSzPct val="25000"/>
              <a:buFont typeface="Arial"/>
              <a:buNone/>
            </a:pPr>
            <a:r>
              <a:rPr lang="en-US"/>
              <a:t>Structures &amp; Functions 2</a:t>
            </a:r>
          </a:p>
        </p:txBody>
      </p:sp>
      <p:sp>
        <p:nvSpPr>
          <p:cNvPr id="148" name="Shape 148"/>
          <p:cNvSpPr txBox="1">
            <a:spLocks noGrp="1"/>
          </p:cNvSpPr>
          <p:nvPr>
            <p:ph type="body" idx="8"/>
          </p:nvPr>
        </p:nvSpPr>
        <p:spPr>
          <a:xfrm>
            <a:off x="2689536" y="1516491"/>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13" action="ppaction://hlinksldjump"/>
              </a:rPr>
              <a:t>10</a:t>
            </a:r>
            <a:endParaRPr lang="en-US" sz="2400" b="0" i="0" u="sng" strike="noStrike" cap="none" dirty="0">
              <a:solidFill>
                <a:schemeClr val="hlink"/>
              </a:solidFill>
              <a:latin typeface="Calibri"/>
              <a:ea typeface="Calibri"/>
              <a:cs typeface="Calibri"/>
              <a:sym typeface="Calibri"/>
              <a:hlinkClick r:id="rId14"/>
            </a:endParaRPr>
          </a:p>
        </p:txBody>
      </p:sp>
      <p:sp>
        <p:nvSpPr>
          <p:cNvPr id="149" name="Shape 149"/>
          <p:cNvSpPr txBox="1">
            <a:spLocks noGrp="1"/>
          </p:cNvSpPr>
          <p:nvPr>
            <p:ph type="body" idx="9"/>
          </p:nvPr>
        </p:nvSpPr>
        <p:spPr>
          <a:xfrm>
            <a:off x="2689536" y="2533919"/>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15" action="ppaction://hlinksldjump"/>
              </a:rPr>
              <a:t>20</a:t>
            </a:r>
            <a:endParaRPr lang="en-US" sz="2400" b="0" i="0" u="sng" strike="noStrike" cap="none" dirty="0">
              <a:solidFill>
                <a:schemeClr val="hlink"/>
              </a:solidFill>
              <a:latin typeface="Calibri"/>
              <a:ea typeface="Calibri"/>
              <a:cs typeface="Calibri"/>
              <a:sym typeface="Calibri"/>
              <a:hlinkClick r:id="rId16"/>
            </a:endParaRPr>
          </a:p>
        </p:txBody>
      </p:sp>
      <p:sp>
        <p:nvSpPr>
          <p:cNvPr id="150" name="Shape 150"/>
          <p:cNvSpPr txBox="1">
            <a:spLocks noGrp="1"/>
          </p:cNvSpPr>
          <p:nvPr>
            <p:ph type="body" idx="13"/>
          </p:nvPr>
        </p:nvSpPr>
        <p:spPr>
          <a:xfrm>
            <a:off x="2689536" y="355134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17" action="ppaction://hlinksldjump"/>
              </a:rPr>
              <a:t>30</a:t>
            </a:r>
            <a:endParaRPr lang="en-US" sz="2400" b="0" i="0" u="sng" strike="noStrike" cap="none" dirty="0">
              <a:solidFill>
                <a:schemeClr val="hlink"/>
              </a:solidFill>
              <a:latin typeface="Calibri"/>
              <a:ea typeface="Calibri"/>
              <a:cs typeface="Calibri"/>
              <a:sym typeface="Calibri"/>
              <a:hlinkClick r:id="rId18"/>
            </a:endParaRPr>
          </a:p>
        </p:txBody>
      </p:sp>
      <p:sp>
        <p:nvSpPr>
          <p:cNvPr id="151" name="Shape 151"/>
          <p:cNvSpPr txBox="1">
            <a:spLocks noGrp="1"/>
          </p:cNvSpPr>
          <p:nvPr>
            <p:ph type="body" idx="14"/>
          </p:nvPr>
        </p:nvSpPr>
        <p:spPr>
          <a:xfrm>
            <a:off x="2689536" y="456877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19" action="ppaction://hlinksldjump"/>
              </a:rPr>
              <a:t>40</a:t>
            </a:r>
            <a:endParaRPr lang="en-US" sz="2400" b="0" i="0" u="sng" strike="noStrike" cap="none" dirty="0">
              <a:solidFill>
                <a:schemeClr val="hlink"/>
              </a:solidFill>
              <a:latin typeface="Calibri"/>
              <a:ea typeface="Calibri"/>
              <a:cs typeface="Calibri"/>
              <a:sym typeface="Calibri"/>
              <a:hlinkClick r:id="rId20"/>
            </a:endParaRPr>
          </a:p>
        </p:txBody>
      </p:sp>
      <p:sp>
        <p:nvSpPr>
          <p:cNvPr id="152" name="Shape 152"/>
          <p:cNvSpPr txBox="1">
            <a:spLocks noGrp="1"/>
          </p:cNvSpPr>
          <p:nvPr>
            <p:ph type="body" idx="15"/>
          </p:nvPr>
        </p:nvSpPr>
        <p:spPr>
          <a:xfrm>
            <a:off x="2689536" y="5586207"/>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21" action="ppaction://hlinksldjump"/>
              </a:rPr>
              <a:t>50</a:t>
            </a:r>
            <a:endParaRPr lang="en-US" sz="2400" b="0" i="0" u="sng" strike="noStrike" cap="none" dirty="0">
              <a:solidFill>
                <a:schemeClr val="hlink"/>
              </a:solidFill>
              <a:latin typeface="Calibri"/>
              <a:ea typeface="Calibri"/>
              <a:cs typeface="Calibri"/>
              <a:sym typeface="Calibri"/>
              <a:hlinkClick r:id="rId22"/>
            </a:endParaRPr>
          </a:p>
        </p:txBody>
      </p:sp>
      <p:sp>
        <p:nvSpPr>
          <p:cNvPr id="153" name="Shape 153"/>
          <p:cNvSpPr txBox="1">
            <a:spLocks noGrp="1"/>
          </p:cNvSpPr>
          <p:nvPr>
            <p:ph type="body" idx="16"/>
          </p:nvPr>
        </p:nvSpPr>
        <p:spPr>
          <a:xfrm>
            <a:off x="5046371" y="357392"/>
            <a:ext cx="2099258" cy="914400"/>
          </a:xfrm>
          <a:prstGeom prst="rect">
            <a:avLst/>
          </a:prstGeom>
          <a:solidFill>
            <a:schemeClr val="accent3"/>
          </a:solidFill>
          <a:ln w="9525" cap="flat" cmpd="sng">
            <a:solidFill>
              <a:schemeClr val="accent3"/>
            </a:solidFill>
            <a:prstDash val="solid"/>
            <a:round/>
            <a:headEnd type="none" w="med" len="med"/>
            <a:tailEnd type="none" w="med" len="med"/>
          </a:ln>
        </p:spPr>
        <p:txBody>
          <a:bodyPr lIns="91425" tIns="45700" rIns="91425" bIns="45700" anchor="ctr" anchorCtr="0">
            <a:noAutofit/>
          </a:bodyPr>
          <a:lstStyle/>
          <a:p>
            <a:pPr lvl="0" rtl="0">
              <a:spcBef>
                <a:spcPts val="0"/>
              </a:spcBef>
              <a:buClr>
                <a:schemeClr val="lt1"/>
              </a:buClr>
              <a:buSzPct val="25000"/>
              <a:buFont typeface="Arial"/>
              <a:buNone/>
            </a:pPr>
            <a:r>
              <a:rPr lang="en-US"/>
              <a:t>Structures &amp; Functions 3</a:t>
            </a:r>
          </a:p>
        </p:txBody>
      </p:sp>
      <p:sp>
        <p:nvSpPr>
          <p:cNvPr id="154" name="Shape 154"/>
          <p:cNvSpPr txBox="1">
            <a:spLocks noGrp="1"/>
          </p:cNvSpPr>
          <p:nvPr>
            <p:ph type="body" idx="17"/>
          </p:nvPr>
        </p:nvSpPr>
        <p:spPr>
          <a:xfrm>
            <a:off x="5046371" y="1516491"/>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23" action="ppaction://hlinksldjump"/>
              </a:rPr>
              <a:t>10</a:t>
            </a:r>
            <a:endParaRPr lang="en-US" sz="2400" b="0" i="0" u="sng" strike="noStrike" cap="none" dirty="0">
              <a:solidFill>
                <a:schemeClr val="hlink"/>
              </a:solidFill>
              <a:latin typeface="Calibri"/>
              <a:ea typeface="Calibri"/>
              <a:cs typeface="Calibri"/>
              <a:sym typeface="Calibri"/>
              <a:hlinkClick r:id="rId24"/>
            </a:endParaRPr>
          </a:p>
        </p:txBody>
      </p:sp>
      <p:sp>
        <p:nvSpPr>
          <p:cNvPr id="155" name="Shape 155"/>
          <p:cNvSpPr txBox="1">
            <a:spLocks noGrp="1"/>
          </p:cNvSpPr>
          <p:nvPr>
            <p:ph type="body" idx="18"/>
          </p:nvPr>
        </p:nvSpPr>
        <p:spPr>
          <a:xfrm>
            <a:off x="5046371" y="2533919"/>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25" action="ppaction://hlinksldjump"/>
              </a:rPr>
              <a:t>20</a:t>
            </a:r>
            <a:endParaRPr lang="en-US" sz="2400" b="0" i="0" u="sng" strike="noStrike" cap="none" dirty="0">
              <a:solidFill>
                <a:schemeClr val="hlink"/>
              </a:solidFill>
              <a:latin typeface="Calibri"/>
              <a:ea typeface="Calibri"/>
              <a:cs typeface="Calibri"/>
              <a:sym typeface="Calibri"/>
              <a:hlinkClick r:id="rId26"/>
            </a:endParaRPr>
          </a:p>
        </p:txBody>
      </p:sp>
      <p:sp>
        <p:nvSpPr>
          <p:cNvPr id="156" name="Shape 156"/>
          <p:cNvSpPr txBox="1">
            <a:spLocks noGrp="1"/>
          </p:cNvSpPr>
          <p:nvPr>
            <p:ph type="body" idx="19"/>
          </p:nvPr>
        </p:nvSpPr>
        <p:spPr>
          <a:xfrm>
            <a:off x="5046371" y="355134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27" action="ppaction://hlinksldjump"/>
              </a:rPr>
              <a:t>30</a:t>
            </a:r>
            <a:endParaRPr lang="en-US" sz="2400" b="0" i="0" u="sng" strike="noStrike" cap="none" dirty="0">
              <a:solidFill>
                <a:schemeClr val="hlink"/>
              </a:solidFill>
              <a:latin typeface="Calibri"/>
              <a:ea typeface="Calibri"/>
              <a:cs typeface="Calibri"/>
              <a:sym typeface="Calibri"/>
              <a:hlinkClick r:id="rId28"/>
            </a:endParaRPr>
          </a:p>
        </p:txBody>
      </p:sp>
      <p:sp>
        <p:nvSpPr>
          <p:cNvPr id="157" name="Shape 157"/>
          <p:cNvSpPr txBox="1">
            <a:spLocks noGrp="1"/>
          </p:cNvSpPr>
          <p:nvPr>
            <p:ph type="body" idx="20"/>
          </p:nvPr>
        </p:nvSpPr>
        <p:spPr>
          <a:xfrm>
            <a:off x="5046371" y="456877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27" action="ppaction://hlinksldjump"/>
              </a:rPr>
              <a:t>40</a:t>
            </a:r>
            <a:endParaRPr lang="en-US" sz="2400" b="0" i="0" u="sng" strike="noStrike" cap="none" dirty="0">
              <a:solidFill>
                <a:schemeClr val="hlink"/>
              </a:solidFill>
              <a:latin typeface="Calibri"/>
              <a:ea typeface="Calibri"/>
              <a:cs typeface="Calibri"/>
              <a:sym typeface="Calibri"/>
              <a:hlinkClick r:id="rId29"/>
            </a:endParaRPr>
          </a:p>
        </p:txBody>
      </p:sp>
      <p:sp>
        <p:nvSpPr>
          <p:cNvPr id="158" name="Shape 158"/>
          <p:cNvSpPr txBox="1">
            <a:spLocks noGrp="1"/>
          </p:cNvSpPr>
          <p:nvPr>
            <p:ph type="body" idx="21"/>
          </p:nvPr>
        </p:nvSpPr>
        <p:spPr>
          <a:xfrm>
            <a:off x="5046371" y="5586207"/>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30" action="ppaction://hlinksldjump"/>
              </a:rPr>
              <a:t>50</a:t>
            </a:r>
            <a:endParaRPr lang="en-US" sz="2400" b="0" i="0" u="sng" strike="noStrike" cap="none" dirty="0">
              <a:solidFill>
                <a:schemeClr val="hlink"/>
              </a:solidFill>
              <a:latin typeface="Calibri"/>
              <a:ea typeface="Calibri"/>
              <a:cs typeface="Calibri"/>
              <a:sym typeface="Calibri"/>
              <a:hlinkClick r:id="rId31"/>
            </a:endParaRPr>
          </a:p>
        </p:txBody>
      </p:sp>
      <p:sp>
        <p:nvSpPr>
          <p:cNvPr id="159" name="Shape 159"/>
          <p:cNvSpPr txBox="1">
            <a:spLocks noGrp="1"/>
          </p:cNvSpPr>
          <p:nvPr>
            <p:ph type="body" idx="22"/>
          </p:nvPr>
        </p:nvSpPr>
        <p:spPr>
          <a:xfrm>
            <a:off x="7403204" y="357392"/>
            <a:ext cx="2099258" cy="914400"/>
          </a:xfrm>
          <a:prstGeom prst="rect">
            <a:avLst/>
          </a:prstGeom>
          <a:solidFill>
            <a:schemeClr val="accent4"/>
          </a:solidFill>
          <a:ln w="9525" cap="flat" cmpd="sng">
            <a:solidFill>
              <a:schemeClr val="accent4"/>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chemeClr val="lt1"/>
              </a:buClr>
              <a:buSzPct val="25000"/>
              <a:buFont typeface="Arial"/>
              <a:buNone/>
            </a:pPr>
            <a:r>
              <a:rPr lang="en-US" sz="2400" b="0" i="0" u="none" strike="noStrike" cap="none" dirty="0" smtClean="0">
                <a:solidFill>
                  <a:schemeClr val="lt1"/>
                </a:solidFill>
                <a:latin typeface="Calibri"/>
                <a:ea typeface="Calibri"/>
                <a:cs typeface="Calibri"/>
                <a:sym typeface="Calibri"/>
              </a:rPr>
              <a:t>Interactions 1</a:t>
            </a:r>
            <a:endParaRPr lang="en-US" sz="2400" b="0" i="0" u="none" strike="noStrike" cap="none" dirty="0">
              <a:solidFill>
                <a:schemeClr val="lt1"/>
              </a:solidFill>
              <a:latin typeface="Calibri"/>
              <a:ea typeface="Calibri"/>
              <a:cs typeface="Calibri"/>
              <a:sym typeface="Calibri"/>
            </a:endParaRPr>
          </a:p>
        </p:txBody>
      </p:sp>
      <p:sp>
        <p:nvSpPr>
          <p:cNvPr id="160" name="Shape 160"/>
          <p:cNvSpPr txBox="1">
            <a:spLocks noGrp="1"/>
          </p:cNvSpPr>
          <p:nvPr>
            <p:ph type="body" idx="23"/>
          </p:nvPr>
        </p:nvSpPr>
        <p:spPr>
          <a:xfrm>
            <a:off x="7403204" y="1516491"/>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32" action="ppaction://hlinksldjump"/>
              </a:rPr>
              <a:t>10</a:t>
            </a:r>
            <a:endParaRPr lang="en-US" sz="2400" b="0" i="0" u="sng" strike="noStrike" cap="none" dirty="0">
              <a:solidFill>
                <a:schemeClr val="hlink"/>
              </a:solidFill>
              <a:latin typeface="Calibri"/>
              <a:ea typeface="Calibri"/>
              <a:cs typeface="Calibri"/>
              <a:sym typeface="Calibri"/>
              <a:hlinkClick r:id="rId33"/>
            </a:endParaRPr>
          </a:p>
        </p:txBody>
      </p:sp>
      <p:sp>
        <p:nvSpPr>
          <p:cNvPr id="161" name="Shape 161"/>
          <p:cNvSpPr txBox="1">
            <a:spLocks noGrp="1"/>
          </p:cNvSpPr>
          <p:nvPr>
            <p:ph type="body" idx="24"/>
          </p:nvPr>
        </p:nvSpPr>
        <p:spPr>
          <a:xfrm>
            <a:off x="7403204" y="2533919"/>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34" action="ppaction://hlinksldjump"/>
              </a:rPr>
              <a:t>20</a:t>
            </a:r>
            <a:endParaRPr lang="en-US" sz="2400" b="0" i="0" u="sng" strike="noStrike" cap="none" dirty="0">
              <a:solidFill>
                <a:schemeClr val="hlink"/>
              </a:solidFill>
              <a:latin typeface="Calibri"/>
              <a:ea typeface="Calibri"/>
              <a:cs typeface="Calibri"/>
              <a:sym typeface="Calibri"/>
              <a:hlinkClick r:id="rId35"/>
            </a:endParaRPr>
          </a:p>
        </p:txBody>
      </p:sp>
      <p:sp>
        <p:nvSpPr>
          <p:cNvPr id="162" name="Shape 162"/>
          <p:cNvSpPr txBox="1">
            <a:spLocks noGrp="1"/>
          </p:cNvSpPr>
          <p:nvPr>
            <p:ph type="body" idx="25"/>
          </p:nvPr>
        </p:nvSpPr>
        <p:spPr>
          <a:xfrm>
            <a:off x="7403204" y="355134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36" action="ppaction://hlinksldjump"/>
              </a:rPr>
              <a:t>30</a:t>
            </a:r>
            <a:endParaRPr lang="en-US" sz="2400" b="0" i="0" u="sng" strike="noStrike" cap="none" dirty="0">
              <a:solidFill>
                <a:schemeClr val="hlink"/>
              </a:solidFill>
              <a:latin typeface="Calibri"/>
              <a:ea typeface="Calibri"/>
              <a:cs typeface="Calibri"/>
              <a:sym typeface="Calibri"/>
              <a:hlinkClick r:id="rId37"/>
            </a:endParaRPr>
          </a:p>
        </p:txBody>
      </p:sp>
      <p:sp>
        <p:nvSpPr>
          <p:cNvPr id="163" name="Shape 163"/>
          <p:cNvSpPr txBox="1">
            <a:spLocks noGrp="1"/>
          </p:cNvSpPr>
          <p:nvPr>
            <p:ph type="body" idx="26"/>
          </p:nvPr>
        </p:nvSpPr>
        <p:spPr>
          <a:xfrm>
            <a:off x="7403204" y="456877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38" action="ppaction://hlinksldjump"/>
              </a:rPr>
              <a:t>40</a:t>
            </a:r>
            <a:endParaRPr lang="en-US" sz="2400" b="0" i="0" u="sng" strike="noStrike" cap="none" dirty="0">
              <a:solidFill>
                <a:schemeClr val="hlink"/>
              </a:solidFill>
              <a:latin typeface="Calibri"/>
              <a:ea typeface="Calibri"/>
              <a:cs typeface="Calibri"/>
              <a:sym typeface="Calibri"/>
              <a:hlinkClick r:id="rId39"/>
            </a:endParaRPr>
          </a:p>
        </p:txBody>
      </p:sp>
      <p:sp>
        <p:nvSpPr>
          <p:cNvPr id="164" name="Shape 164"/>
          <p:cNvSpPr txBox="1">
            <a:spLocks noGrp="1"/>
          </p:cNvSpPr>
          <p:nvPr>
            <p:ph type="body" idx="27"/>
          </p:nvPr>
        </p:nvSpPr>
        <p:spPr>
          <a:xfrm>
            <a:off x="7403204" y="5586207"/>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40" action="ppaction://hlinksldjump"/>
              </a:rPr>
              <a:t>50</a:t>
            </a:r>
            <a:endParaRPr lang="en-US" sz="2400" b="0" i="0" u="sng" strike="noStrike" cap="none" dirty="0">
              <a:solidFill>
                <a:schemeClr val="hlink"/>
              </a:solidFill>
              <a:latin typeface="Calibri"/>
              <a:ea typeface="Calibri"/>
              <a:cs typeface="Calibri"/>
              <a:sym typeface="Calibri"/>
              <a:hlinkClick r:id="rId41"/>
            </a:endParaRPr>
          </a:p>
        </p:txBody>
      </p:sp>
      <p:sp>
        <p:nvSpPr>
          <p:cNvPr id="165" name="Shape 165"/>
          <p:cNvSpPr txBox="1">
            <a:spLocks noGrp="1"/>
          </p:cNvSpPr>
          <p:nvPr>
            <p:ph type="body" idx="28"/>
          </p:nvPr>
        </p:nvSpPr>
        <p:spPr>
          <a:xfrm>
            <a:off x="9760039" y="357392"/>
            <a:ext cx="2099258" cy="914400"/>
          </a:xfrm>
          <a:prstGeom prst="rect">
            <a:avLst/>
          </a:prstGeom>
          <a:solidFill>
            <a:schemeClr val="accent5"/>
          </a:solidFill>
          <a:ln w="9525" cap="flat" cmpd="sng">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chemeClr val="lt1"/>
              </a:buClr>
              <a:buSzPct val="25000"/>
              <a:buFont typeface="Arial"/>
              <a:buNone/>
            </a:pPr>
            <a:r>
              <a:rPr lang="en-US" sz="2400" b="0" i="0" u="none" strike="noStrike" cap="none" dirty="0" smtClean="0">
                <a:solidFill>
                  <a:schemeClr val="lt1"/>
                </a:solidFill>
                <a:latin typeface="Calibri"/>
                <a:ea typeface="Calibri"/>
                <a:cs typeface="Calibri"/>
                <a:sym typeface="Calibri"/>
              </a:rPr>
              <a:t>Interactions 2</a:t>
            </a:r>
            <a:endParaRPr lang="en-US" sz="2400" b="0" i="0" u="none" strike="noStrike" cap="none" dirty="0">
              <a:solidFill>
                <a:schemeClr val="lt1"/>
              </a:solidFill>
              <a:latin typeface="Calibri"/>
              <a:ea typeface="Calibri"/>
              <a:cs typeface="Calibri"/>
              <a:sym typeface="Calibri"/>
            </a:endParaRPr>
          </a:p>
        </p:txBody>
      </p:sp>
      <p:sp>
        <p:nvSpPr>
          <p:cNvPr id="166" name="Shape 166"/>
          <p:cNvSpPr txBox="1">
            <a:spLocks noGrp="1"/>
          </p:cNvSpPr>
          <p:nvPr>
            <p:ph type="body" idx="29"/>
          </p:nvPr>
        </p:nvSpPr>
        <p:spPr>
          <a:xfrm>
            <a:off x="9760039" y="1516491"/>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42" action="ppaction://hlinksldjump"/>
              </a:rPr>
              <a:t>10</a:t>
            </a:r>
            <a:endParaRPr lang="en-US" sz="2400" b="0" i="0" u="sng" strike="noStrike" cap="none" dirty="0">
              <a:solidFill>
                <a:schemeClr val="hlink"/>
              </a:solidFill>
              <a:latin typeface="Calibri"/>
              <a:ea typeface="Calibri"/>
              <a:cs typeface="Calibri"/>
              <a:sym typeface="Calibri"/>
              <a:hlinkClick r:id="rId43"/>
            </a:endParaRPr>
          </a:p>
        </p:txBody>
      </p:sp>
      <p:sp>
        <p:nvSpPr>
          <p:cNvPr id="167" name="Shape 167"/>
          <p:cNvSpPr txBox="1">
            <a:spLocks noGrp="1"/>
          </p:cNvSpPr>
          <p:nvPr>
            <p:ph type="body" idx="30"/>
          </p:nvPr>
        </p:nvSpPr>
        <p:spPr>
          <a:xfrm>
            <a:off x="9760039" y="2533919"/>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44" action="ppaction://hlinksldjump"/>
              </a:rPr>
              <a:t>20</a:t>
            </a:r>
            <a:endParaRPr lang="en-US" sz="2400" b="0" i="0" u="sng" strike="noStrike" cap="none" dirty="0">
              <a:solidFill>
                <a:schemeClr val="hlink"/>
              </a:solidFill>
              <a:latin typeface="Calibri"/>
              <a:ea typeface="Calibri"/>
              <a:cs typeface="Calibri"/>
              <a:sym typeface="Calibri"/>
              <a:hlinkClick r:id="rId45"/>
            </a:endParaRPr>
          </a:p>
        </p:txBody>
      </p:sp>
      <p:sp>
        <p:nvSpPr>
          <p:cNvPr id="168" name="Shape 168"/>
          <p:cNvSpPr txBox="1">
            <a:spLocks noGrp="1"/>
          </p:cNvSpPr>
          <p:nvPr>
            <p:ph type="body" idx="31"/>
          </p:nvPr>
        </p:nvSpPr>
        <p:spPr>
          <a:xfrm>
            <a:off x="9760039" y="355134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46" action="ppaction://hlinksldjump"/>
              </a:rPr>
              <a:t>30</a:t>
            </a:r>
            <a:endParaRPr lang="en-US" sz="2400" b="0" i="0" u="sng" strike="noStrike" cap="none" dirty="0">
              <a:solidFill>
                <a:schemeClr val="hlink"/>
              </a:solidFill>
              <a:latin typeface="Calibri"/>
              <a:ea typeface="Calibri"/>
              <a:cs typeface="Calibri"/>
              <a:sym typeface="Calibri"/>
              <a:hlinkClick r:id="rId47"/>
            </a:endParaRPr>
          </a:p>
        </p:txBody>
      </p:sp>
      <p:sp>
        <p:nvSpPr>
          <p:cNvPr id="169" name="Shape 169"/>
          <p:cNvSpPr txBox="1">
            <a:spLocks noGrp="1"/>
          </p:cNvSpPr>
          <p:nvPr>
            <p:ph type="body" idx="32"/>
          </p:nvPr>
        </p:nvSpPr>
        <p:spPr>
          <a:xfrm>
            <a:off x="9760039" y="4568778"/>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48" action="ppaction://hlinksldjump"/>
              </a:rPr>
              <a:t>40</a:t>
            </a:r>
            <a:endParaRPr lang="en-US" sz="2400" b="0" i="0" u="sng" strike="noStrike" cap="none" dirty="0">
              <a:solidFill>
                <a:schemeClr val="hlink"/>
              </a:solidFill>
              <a:latin typeface="Calibri"/>
              <a:ea typeface="Calibri"/>
              <a:cs typeface="Calibri"/>
              <a:sym typeface="Calibri"/>
              <a:hlinkClick r:id="rId49"/>
            </a:endParaRPr>
          </a:p>
        </p:txBody>
      </p:sp>
      <p:sp>
        <p:nvSpPr>
          <p:cNvPr id="170" name="Shape 170"/>
          <p:cNvSpPr txBox="1">
            <a:spLocks noGrp="1"/>
          </p:cNvSpPr>
          <p:nvPr>
            <p:ph type="body" idx="33"/>
          </p:nvPr>
        </p:nvSpPr>
        <p:spPr>
          <a:xfrm>
            <a:off x="9760039" y="5586207"/>
            <a:ext cx="2099258" cy="914400"/>
          </a:xfrm>
          <a:prstGeom prst="rect">
            <a:avLst/>
          </a:prstGeom>
          <a:solidFill>
            <a:srgbClr val="191919"/>
          </a:solidFill>
          <a:ln w="9525" cap="flat" cmpd="sng">
            <a:solidFill>
              <a:srgbClr val="191919"/>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buClr>
                <a:srgbClr val="FFFFFF"/>
              </a:buClr>
              <a:buSzPct val="25000"/>
              <a:buFont typeface="Arial"/>
              <a:buNone/>
            </a:pPr>
            <a:r>
              <a:rPr lang="en-US" sz="2400" b="0" i="0" u="sng" strike="noStrike" cap="none" dirty="0">
                <a:solidFill>
                  <a:schemeClr val="hlink"/>
                </a:solidFill>
                <a:latin typeface="Calibri"/>
                <a:ea typeface="Calibri"/>
                <a:cs typeface="Calibri"/>
                <a:sym typeface="Calibri"/>
                <a:hlinkClick r:id="rId50" action="ppaction://hlinksldjump"/>
              </a:rPr>
              <a:t>50</a:t>
            </a:r>
            <a:endParaRPr lang="en-US" sz="2400" b="0" i="0" u="sng" strike="noStrike" cap="none" dirty="0">
              <a:solidFill>
                <a:schemeClr val="hlink"/>
              </a:solidFill>
              <a:latin typeface="Calibri"/>
              <a:ea typeface="Calibri"/>
              <a:cs typeface="Calibri"/>
              <a:sym typeface="Calibri"/>
              <a:hlinkClick r:id="rId51"/>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dirty="0"/>
              <a:t>This structure would make a </a:t>
            </a:r>
            <a:r>
              <a:rPr lang="en-US" dirty="0" smtClean="0"/>
              <a:t>lipid ligand </a:t>
            </a:r>
            <a:r>
              <a:rPr lang="en-US" dirty="0"/>
              <a:t>for a intracellular receptor.</a:t>
            </a:r>
          </a:p>
        </p:txBody>
      </p:sp>
      <p:sp>
        <p:nvSpPr>
          <p:cNvPr id="242" name="Shape 242"/>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50</a:t>
            </a:r>
          </a:p>
        </p:txBody>
      </p:sp>
      <p:sp>
        <p:nvSpPr>
          <p:cNvPr id="243" name="Shape 243"/>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1-50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49530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lvl="0" rtl="0">
              <a:spcBef>
                <a:spcPts val="0"/>
              </a:spcBef>
              <a:buClr>
                <a:schemeClr val="lt1"/>
              </a:buClr>
              <a:buSzPct val="25000"/>
              <a:buFont typeface="Arial"/>
              <a:buNone/>
            </a:pPr>
            <a:r>
              <a:rPr lang="en-US"/>
              <a:t>Smooth ER (Endoplasmic Reticulum)</a:t>
            </a:r>
          </a:p>
        </p:txBody>
      </p:sp>
      <p:sp>
        <p:nvSpPr>
          <p:cNvPr id="249" name="Shape 249"/>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50</a:t>
            </a:r>
          </a:p>
        </p:txBody>
      </p:sp>
      <p:sp>
        <p:nvSpPr>
          <p:cNvPr id="250" name="Shape 250"/>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1-50A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a:t>This structure produces chemical energy from water &amp; carbon dioxide, contains thylakoids with pigments and a gelatinous substance called the stroma.</a:t>
            </a:r>
          </a:p>
        </p:txBody>
      </p:sp>
      <p:sp>
        <p:nvSpPr>
          <p:cNvPr id="261" name="Shape 261"/>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10</a:t>
            </a:r>
          </a:p>
        </p:txBody>
      </p:sp>
      <p:sp>
        <p:nvSpPr>
          <p:cNvPr id="262" name="Shape 262"/>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2-10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Action Button: Information 1">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a:t>Chloroplast</a:t>
            </a:r>
          </a:p>
        </p:txBody>
      </p:sp>
      <p:sp>
        <p:nvSpPr>
          <p:cNvPr id="268" name="Shape 268"/>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10</a:t>
            </a:r>
          </a:p>
        </p:txBody>
      </p:sp>
      <p:sp>
        <p:nvSpPr>
          <p:cNvPr id="269" name="Shape 269"/>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2-10A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Shape 274"/>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a:t>These structures synthesize biomolecules essential for forming passageways through the plasma membrane and enzymes in the cytoplasm.</a:t>
            </a:r>
          </a:p>
        </p:txBody>
      </p:sp>
      <p:sp>
        <p:nvSpPr>
          <p:cNvPr id="275" name="Shape 275"/>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20</a:t>
            </a: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hape 262"/>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2-20</a:t>
            </a:r>
            <a:endParaRPr lang="en-US" sz="2400" b="0" i="0" u="none" strike="noStrike" cap="none" dirty="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Shape 281"/>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dirty="0" smtClean="0"/>
              <a:t>Ribosomes</a:t>
            </a:r>
            <a:endParaRPr lang="en-US" dirty="0"/>
          </a:p>
        </p:txBody>
      </p:sp>
      <p:sp>
        <p:nvSpPr>
          <p:cNvPr id="282" name="Shape 282"/>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dirty="0">
                <a:solidFill>
                  <a:schemeClr val="lt1"/>
                </a:solidFill>
                <a:latin typeface="Calibri"/>
                <a:ea typeface="Calibri"/>
                <a:cs typeface="Calibri"/>
                <a:sym typeface="Calibri"/>
              </a:rPr>
              <a:t>20</a:t>
            </a:r>
          </a:p>
        </p:txBody>
      </p:sp>
      <p:sp>
        <p:nvSpPr>
          <p:cNvPr id="283" name="Shape 283"/>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2-20A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This structure will package a </a:t>
            </a:r>
            <a:r>
              <a:rPr lang="en-US" dirty="0" smtClean="0"/>
              <a:t>membrane receptor into a vesicle for transport to the cell membrane.</a:t>
            </a:r>
            <a:endParaRPr lang="en-US" sz="3200" b="0" i="0" u="none" strike="noStrike" cap="none" dirty="0">
              <a:solidFill>
                <a:schemeClr val="lt1"/>
              </a:solidFill>
              <a:latin typeface="Calibri"/>
              <a:ea typeface="Calibri"/>
              <a:cs typeface="Calibri"/>
              <a:sym typeface="Calibri"/>
            </a:endParaRPr>
          </a:p>
        </p:txBody>
      </p:sp>
      <p:sp>
        <p:nvSpPr>
          <p:cNvPr id="289" name="Shape 289"/>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30</a:t>
            </a:r>
          </a:p>
        </p:txBody>
      </p:sp>
      <p:sp>
        <p:nvSpPr>
          <p:cNvPr id="290" name="Shape 290"/>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2-30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Golgi</a:t>
            </a:r>
            <a:endParaRPr lang="en-US" sz="3200" b="0" i="0" u="none" strike="noStrike" cap="none" dirty="0">
              <a:solidFill>
                <a:schemeClr val="lt1"/>
              </a:solidFill>
              <a:latin typeface="Calibri"/>
              <a:ea typeface="Calibri"/>
              <a:cs typeface="Calibri"/>
              <a:sym typeface="Calibri"/>
            </a:endParaRPr>
          </a:p>
        </p:txBody>
      </p:sp>
      <p:sp>
        <p:nvSpPr>
          <p:cNvPr id="296" name="Shape 296"/>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30</a:t>
            </a:r>
          </a:p>
        </p:txBody>
      </p:sp>
      <p:sp>
        <p:nvSpPr>
          <p:cNvPr id="297" name="Shape 297"/>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2-30A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Shape 302"/>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This structure contains materials like neurotransmitters that will be excreted by a cell.</a:t>
            </a:r>
            <a:endParaRPr lang="en-US" sz="3200" b="0" i="0" u="none" strike="noStrike" cap="none" dirty="0">
              <a:solidFill>
                <a:schemeClr val="lt1"/>
              </a:solidFill>
              <a:latin typeface="Calibri"/>
              <a:ea typeface="Calibri"/>
              <a:cs typeface="Calibri"/>
              <a:sym typeface="Calibri"/>
            </a:endParaRPr>
          </a:p>
        </p:txBody>
      </p:sp>
      <p:sp>
        <p:nvSpPr>
          <p:cNvPr id="303" name="Shape 303"/>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dirty="0">
                <a:solidFill>
                  <a:schemeClr val="lt1"/>
                </a:solidFill>
                <a:latin typeface="Calibri"/>
                <a:ea typeface="Calibri"/>
                <a:cs typeface="Calibri"/>
                <a:sym typeface="Calibri"/>
              </a:rPr>
              <a:t>40</a:t>
            </a:r>
          </a:p>
        </p:txBody>
      </p:sp>
      <p:sp>
        <p:nvSpPr>
          <p:cNvPr id="304" name="Shape 304"/>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2-40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Shape 309"/>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Vesicle</a:t>
            </a:r>
            <a:endParaRPr lang="en-US" sz="3200" b="0" i="0" u="none" strike="noStrike" cap="none" dirty="0">
              <a:solidFill>
                <a:schemeClr val="lt1"/>
              </a:solidFill>
              <a:latin typeface="Calibri"/>
              <a:ea typeface="Calibri"/>
              <a:cs typeface="Calibri"/>
              <a:sym typeface="Calibri"/>
            </a:endParaRPr>
          </a:p>
        </p:txBody>
      </p:sp>
      <p:sp>
        <p:nvSpPr>
          <p:cNvPr id="310" name="Shape 310"/>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40</a:t>
            </a:r>
          </a:p>
        </p:txBody>
      </p:sp>
      <p:sp>
        <p:nvSpPr>
          <p:cNvPr id="311" name="Shape 311"/>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2-40A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body" idx="1"/>
          </p:nvPr>
        </p:nvSpPr>
        <p:spPr>
          <a:xfrm>
            <a:off x="1348435" y="3200400"/>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dirty="0" smtClean="0"/>
              <a:t>The cells above all function to absorb materials. Describe how their shapes suit their functions &amp; what must be true of their SA-V ratio.</a:t>
            </a:r>
            <a:endParaRPr lang="en-US" dirty="0"/>
          </a:p>
        </p:txBody>
      </p:sp>
      <p:sp>
        <p:nvSpPr>
          <p:cNvPr id="183" name="Shape 183"/>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dirty="0">
                <a:solidFill>
                  <a:schemeClr val="lt1"/>
                </a:solidFill>
                <a:latin typeface="Calibri"/>
                <a:ea typeface="Calibri"/>
                <a:cs typeface="Calibri"/>
                <a:sym typeface="Calibri"/>
              </a:rPr>
              <a:t>10</a:t>
            </a:r>
          </a:p>
        </p:txBody>
      </p:sp>
      <p:sp>
        <p:nvSpPr>
          <p:cNvPr id="184" name="Shape 184"/>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1-10</a:t>
            </a:r>
            <a:endParaRPr lang="en-US" sz="2400" b="0" i="0" u="none" strike="noStrike" cap="none" dirty="0">
              <a:solidFill>
                <a:schemeClr val="lt1"/>
              </a:solidFill>
              <a:latin typeface="Calibri"/>
              <a:ea typeface="Calibri"/>
              <a:cs typeface="Calibri"/>
              <a:sym typeface="Calibri"/>
            </a:endParaRPr>
          </a:p>
        </p:txBody>
      </p:sp>
      <p:sp>
        <p:nvSpPr>
          <p:cNvPr id="2" name="Action Button: Home 1">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Action Button: Information 2">
            <a:hlinkClick r:id="" action="ppaction://hlinkshowjump?jump=nextslide" highlightClick="1"/>
          </p:cNvPr>
          <p:cNvSpPr/>
          <p:nvPr/>
        </p:nvSpPr>
        <p:spPr>
          <a:xfrm>
            <a:off x="49530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Image result for intestinal cell"/>
          <p:cNvPicPr>
            <a:picLocks noChangeAspect="1" noChangeArrowheads="1"/>
          </p:cNvPicPr>
          <p:nvPr/>
        </p:nvPicPr>
        <p:blipFill rotWithShape="1">
          <a:blip r:embed="rId3">
            <a:extLst>
              <a:ext uri="{28A0092B-C50C-407E-A947-70E740481C1C}">
                <a14:useLocalDpi xmlns:a14="http://schemas.microsoft.com/office/drawing/2010/main" val="0"/>
              </a:ext>
            </a:extLst>
          </a:blip>
          <a:srcRect l="20657" t="9872" r="19981" b="11473"/>
          <a:stretch/>
        </p:blipFill>
        <p:spPr bwMode="auto">
          <a:xfrm>
            <a:off x="344554" y="427383"/>
            <a:ext cx="2120349" cy="28094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root hair ce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1825" y="578022"/>
            <a:ext cx="4400550" cy="23050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kidney cell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05800" y="237504"/>
            <a:ext cx="3540755" cy="29860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Shape 316"/>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This structure will assist in pathogen destruction by using its hydrolytic enzymes to break down the pathogens.</a:t>
            </a:r>
            <a:endParaRPr lang="en-US" sz="3200" b="0" i="0" u="none" strike="noStrike" cap="none" dirty="0">
              <a:solidFill>
                <a:schemeClr val="lt1"/>
              </a:solidFill>
              <a:latin typeface="Calibri"/>
              <a:ea typeface="Calibri"/>
              <a:cs typeface="Calibri"/>
              <a:sym typeface="Calibri"/>
            </a:endParaRPr>
          </a:p>
        </p:txBody>
      </p:sp>
      <p:sp>
        <p:nvSpPr>
          <p:cNvPr id="317" name="Shape 317"/>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50</a:t>
            </a:r>
          </a:p>
        </p:txBody>
      </p:sp>
      <p:sp>
        <p:nvSpPr>
          <p:cNvPr id="318" name="Shape 318"/>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2-50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Shape 323"/>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Lysosome</a:t>
            </a:r>
            <a:endParaRPr lang="en-US" sz="3200" b="0" i="0" u="none" strike="noStrike" cap="none" dirty="0">
              <a:solidFill>
                <a:schemeClr val="lt1"/>
              </a:solidFill>
              <a:latin typeface="Calibri"/>
              <a:ea typeface="Calibri"/>
              <a:cs typeface="Calibri"/>
              <a:sym typeface="Calibri"/>
            </a:endParaRPr>
          </a:p>
        </p:txBody>
      </p:sp>
      <p:sp>
        <p:nvSpPr>
          <p:cNvPr id="324" name="Shape 324"/>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50</a:t>
            </a:r>
          </a:p>
        </p:txBody>
      </p:sp>
      <p:sp>
        <p:nvSpPr>
          <p:cNvPr id="325" name="Shape 325"/>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2-50A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This structure is responsible for the increase or decrease in a plant cell volume, thus regulating water balance for the plant.</a:t>
            </a:r>
            <a:endParaRPr lang="en-US" sz="3200" b="0" i="0" u="none" strike="noStrike" cap="none" dirty="0">
              <a:solidFill>
                <a:schemeClr val="lt1"/>
              </a:solidFill>
              <a:latin typeface="Calibri"/>
              <a:ea typeface="Calibri"/>
              <a:cs typeface="Calibri"/>
              <a:sym typeface="Calibri"/>
            </a:endParaRPr>
          </a:p>
        </p:txBody>
      </p:sp>
      <p:sp>
        <p:nvSpPr>
          <p:cNvPr id="336" name="Shape 336"/>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10</a:t>
            </a:r>
          </a:p>
        </p:txBody>
      </p:sp>
      <p:sp>
        <p:nvSpPr>
          <p:cNvPr id="337" name="Shape 337"/>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3-10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Shape 342"/>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Vacuole</a:t>
            </a:r>
            <a:endParaRPr lang="en-US" sz="3200" b="0" i="0" u="none" strike="noStrike" cap="none" dirty="0">
              <a:solidFill>
                <a:schemeClr val="lt1"/>
              </a:solidFill>
              <a:latin typeface="Calibri"/>
              <a:ea typeface="Calibri"/>
              <a:cs typeface="Calibri"/>
              <a:sym typeface="Calibri"/>
            </a:endParaRPr>
          </a:p>
        </p:txBody>
      </p:sp>
      <p:sp>
        <p:nvSpPr>
          <p:cNvPr id="343" name="Shape 343"/>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10</a:t>
            </a:r>
          </a:p>
        </p:txBody>
      </p:sp>
      <p:sp>
        <p:nvSpPr>
          <p:cNvPr id="344" name="Shape 344"/>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3-10A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Shape 349"/>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This structure made of many membranes will produce &amp; modify proteins, thus preparing them for a final destination in the membrane or another cell. </a:t>
            </a:r>
            <a:endParaRPr lang="en-US" sz="3200" b="0" i="0" u="none" strike="noStrike" cap="none" dirty="0">
              <a:solidFill>
                <a:schemeClr val="lt1"/>
              </a:solidFill>
              <a:latin typeface="Calibri"/>
              <a:ea typeface="Calibri"/>
              <a:cs typeface="Calibri"/>
              <a:sym typeface="Calibri"/>
            </a:endParaRPr>
          </a:p>
        </p:txBody>
      </p:sp>
      <p:sp>
        <p:nvSpPr>
          <p:cNvPr id="350" name="Shape 350"/>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20</a:t>
            </a:r>
          </a:p>
        </p:txBody>
      </p:sp>
      <p:sp>
        <p:nvSpPr>
          <p:cNvPr id="351" name="Shape 351"/>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3-20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Shape 356"/>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Rough ER (Endoplasmic Reticulum)</a:t>
            </a:r>
            <a:endParaRPr lang="en-US" sz="3200" b="0" i="0" u="none" strike="noStrike" cap="none" dirty="0">
              <a:solidFill>
                <a:schemeClr val="lt1"/>
              </a:solidFill>
              <a:latin typeface="Calibri"/>
              <a:ea typeface="Calibri"/>
              <a:cs typeface="Calibri"/>
              <a:sym typeface="Calibri"/>
            </a:endParaRPr>
          </a:p>
        </p:txBody>
      </p:sp>
      <p:sp>
        <p:nvSpPr>
          <p:cNvPr id="357" name="Shape 357"/>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20</a:t>
            </a:r>
          </a:p>
        </p:txBody>
      </p:sp>
      <p:sp>
        <p:nvSpPr>
          <p:cNvPr id="358" name="Shape 358"/>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3-20A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This “structure” is a complex set of both independent &amp; interconnected protein strands that provide cell support and internal movement of materials.</a:t>
            </a:r>
            <a:endParaRPr lang="en-US" sz="3200" b="0" i="0" u="none" strike="noStrike" cap="none" dirty="0">
              <a:solidFill>
                <a:schemeClr val="lt1"/>
              </a:solidFill>
              <a:latin typeface="Calibri"/>
              <a:ea typeface="Calibri"/>
              <a:cs typeface="Calibri"/>
              <a:sym typeface="Calibri"/>
            </a:endParaRPr>
          </a:p>
        </p:txBody>
      </p:sp>
      <p:sp>
        <p:nvSpPr>
          <p:cNvPr id="364" name="Shape 364"/>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30</a:t>
            </a:r>
          </a:p>
        </p:txBody>
      </p:sp>
      <p:sp>
        <p:nvSpPr>
          <p:cNvPr id="365" name="Shape 365"/>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3-30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Cytoskeleton</a:t>
            </a:r>
            <a:endParaRPr lang="en-US" sz="3200" b="0" i="0" u="none" strike="noStrike" cap="none" dirty="0">
              <a:solidFill>
                <a:schemeClr val="lt1"/>
              </a:solidFill>
              <a:latin typeface="Calibri"/>
              <a:ea typeface="Calibri"/>
              <a:cs typeface="Calibri"/>
              <a:sym typeface="Calibri"/>
            </a:endParaRPr>
          </a:p>
        </p:txBody>
      </p:sp>
      <p:sp>
        <p:nvSpPr>
          <p:cNvPr id="371" name="Shape 371"/>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30</a:t>
            </a:r>
          </a:p>
        </p:txBody>
      </p:sp>
      <p:sp>
        <p:nvSpPr>
          <p:cNvPr id="372" name="Shape 372"/>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3-30A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Shape 377"/>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The structure of which </a:t>
            </a:r>
            <a:r>
              <a:rPr lang="en-US" dirty="0" smtClean="0"/>
              <a:t>molecule </a:t>
            </a:r>
            <a:r>
              <a:rPr lang="en-US" sz="3200" b="0" i="0" u="none" strike="noStrike" cap="none" dirty="0" smtClean="0">
                <a:solidFill>
                  <a:schemeClr val="lt1"/>
                </a:solidFill>
                <a:latin typeface="Calibri"/>
                <a:ea typeface="Calibri"/>
                <a:cs typeface="Calibri"/>
                <a:sym typeface="Calibri"/>
              </a:rPr>
              <a:t>is suited to forming the cell walls &amp; energy storage polymer of plants?</a:t>
            </a:r>
            <a:endParaRPr lang="en-US" sz="3200" b="0" i="0" u="none" strike="noStrike" cap="none" dirty="0">
              <a:solidFill>
                <a:schemeClr val="lt1"/>
              </a:solidFill>
              <a:latin typeface="Calibri"/>
              <a:ea typeface="Calibri"/>
              <a:cs typeface="Calibri"/>
              <a:sym typeface="Calibri"/>
            </a:endParaRPr>
          </a:p>
        </p:txBody>
      </p:sp>
      <p:sp>
        <p:nvSpPr>
          <p:cNvPr id="378" name="Shape 378"/>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40</a:t>
            </a:r>
          </a:p>
        </p:txBody>
      </p:sp>
      <p:sp>
        <p:nvSpPr>
          <p:cNvPr id="379" name="Shape 379"/>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3-40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Shape 384"/>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Glucose</a:t>
            </a:r>
            <a:endParaRPr lang="en-US" sz="3200" b="0" i="0" u="none" strike="noStrike" cap="none" dirty="0">
              <a:solidFill>
                <a:schemeClr val="lt1"/>
              </a:solidFill>
              <a:latin typeface="Calibri"/>
              <a:ea typeface="Calibri"/>
              <a:cs typeface="Calibri"/>
              <a:sym typeface="Calibri"/>
            </a:endParaRPr>
          </a:p>
        </p:txBody>
      </p:sp>
      <p:sp>
        <p:nvSpPr>
          <p:cNvPr id="385" name="Shape 385"/>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40</a:t>
            </a:r>
          </a:p>
        </p:txBody>
      </p:sp>
      <p:sp>
        <p:nvSpPr>
          <p:cNvPr id="386" name="Shape 386"/>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3-40A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dirty="0" smtClean="0"/>
              <a:t>All have projections allowing more surface area for absorption. They must have high SA-V ratios.</a:t>
            </a:r>
            <a:endParaRPr lang="en-US" dirty="0"/>
          </a:p>
        </p:txBody>
      </p:sp>
      <p:sp>
        <p:nvSpPr>
          <p:cNvPr id="191" name="Shape 191"/>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10</a:t>
            </a:r>
          </a:p>
        </p:txBody>
      </p:sp>
      <p:sp>
        <p:nvSpPr>
          <p:cNvPr id="192" name="Shape 192"/>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1-10A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Shape 391"/>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These biomolecules are essential for forming oils in plant embryos (seeds!), dense insulation layers in animals, and </a:t>
            </a:r>
            <a:r>
              <a:rPr lang="en-US" sz="3200" b="0" i="0" u="none" strike="noStrike" cap="none" smtClean="0">
                <a:solidFill>
                  <a:schemeClr val="lt1"/>
                </a:solidFill>
                <a:latin typeface="Calibri"/>
                <a:ea typeface="Calibri"/>
                <a:cs typeface="Calibri"/>
                <a:sym typeface="Calibri"/>
              </a:rPr>
              <a:t>the basic structure of membranes.</a:t>
            </a:r>
            <a:endParaRPr lang="en-US" sz="3200" b="0" i="0" u="none" strike="noStrike" cap="none" dirty="0">
              <a:solidFill>
                <a:schemeClr val="lt1"/>
              </a:solidFill>
              <a:latin typeface="Calibri"/>
              <a:ea typeface="Calibri"/>
              <a:cs typeface="Calibri"/>
              <a:sym typeface="Calibri"/>
            </a:endParaRPr>
          </a:p>
        </p:txBody>
      </p:sp>
      <p:sp>
        <p:nvSpPr>
          <p:cNvPr id="392" name="Shape 392"/>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50</a:t>
            </a:r>
          </a:p>
        </p:txBody>
      </p:sp>
      <p:sp>
        <p:nvSpPr>
          <p:cNvPr id="393" name="Shape 393"/>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3-50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Shape 398"/>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Lipids</a:t>
            </a:r>
            <a:endParaRPr lang="en-US" sz="3200" b="0" i="0" u="none" strike="noStrike" cap="none" dirty="0">
              <a:solidFill>
                <a:schemeClr val="lt1"/>
              </a:solidFill>
              <a:latin typeface="Calibri"/>
              <a:ea typeface="Calibri"/>
              <a:cs typeface="Calibri"/>
              <a:sym typeface="Calibri"/>
            </a:endParaRPr>
          </a:p>
        </p:txBody>
      </p:sp>
      <p:sp>
        <p:nvSpPr>
          <p:cNvPr id="399" name="Shape 399"/>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50</a:t>
            </a:r>
          </a:p>
        </p:txBody>
      </p:sp>
      <p:sp>
        <p:nvSpPr>
          <p:cNvPr id="400" name="Shape 400"/>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3-50A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Shape 424"/>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Process involving Chloroplast</a:t>
            </a:r>
            <a:r>
              <a:rPr lang="en-US" sz="3200" b="0" i="0" u="none" strike="noStrike" cap="none" dirty="0" smtClean="0">
                <a:solidFill>
                  <a:schemeClr val="lt1"/>
                </a:solidFill>
                <a:latin typeface="Calibri"/>
                <a:ea typeface="Calibri"/>
                <a:cs typeface="Calibri"/>
                <a:sym typeface="Calibri"/>
              </a:rPr>
              <a:t>, Vacuole, Cell Membrane</a:t>
            </a:r>
            <a:endParaRPr lang="en-US" sz="3200" b="0" i="0" u="none" strike="noStrike" cap="none" dirty="0">
              <a:solidFill>
                <a:schemeClr val="lt1"/>
              </a:solidFill>
              <a:latin typeface="Calibri"/>
              <a:ea typeface="Calibri"/>
              <a:cs typeface="Calibri"/>
              <a:sym typeface="Calibri"/>
            </a:endParaRPr>
          </a:p>
        </p:txBody>
      </p:sp>
      <p:sp>
        <p:nvSpPr>
          <p:cNvPr id="425" name="Shape 425"/>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1</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426" name="Shape 426"/>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4-10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Shape 431"/>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Photosynthesis</a:t>
            </a:r>
            <a:endParaRPr lang="en-US" sz="3200" b="0" i="0" u="none" strike="noStrike" cap="none" dirty="0">
              <a:solidFill>
                <a:schemeClr val="lt1"/>
              </a:solidFill>
              <a:latin typeface="Calibri"/>
              <a:ea typeface="Calibri"/>
              <a:cs typeface="Calibri"/>
              <a:sym typeface="Calibri"/>
            </a:endParaRPr>
          </a:p>
        </p:txBody>
      </p:sp>
      <p:sp>
        <p:nvSpPr>
          <p:cNvPr id="432" name="Shape 432"/>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1</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433" name="Shape 433"/>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4-10A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Shape 410"/>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lvl="0">
              <a:buSzPct val="25000"/>
            </a:pPr>
            <a:r>
              <a:rPr lang="en-US" dirty="0"/>
              <a:t>Process involving Mitochondria</a:t>
            </a:r>
            <a:r>
              <a:rPr lang="en-US" sz="3200" b="0" i="0" u="none" strike="noStrike" cap="none" dirty="0" smtClean="0">
                <a:solidFill>
                  <a:schemeClr val="lt1"/>
                </a:solidFill>
                <a:latin typeface="Calibri"/>
                <a:ea typeface="Calibri"/>
                <a:cs typeface="Calibri"/>
                <a:sym typeface="Calibri"/>
              </a:rPr>
              <a:t>, Cell Membrane, Vesicles</a:t>
            </a:r>
            <a:endParaRPr lang="en-US" sz="3200" b="0" i="0" u="none" strike="noStrike" cap="none" dirty="0">
              <a:solidFill>
                <a:schemeClr val="lt1"/>
              </a:solidFill>
              <a:latin typeface="Calibri"/>
              <a:ea typeface="Calibri"/>
              <a:cs typeface="Calibri"/>
              <a:sym typeface="Calibri"/>
            </a:endParaRPr>
          </a:p>
        </p:txBody>
      </p:sp>
      <p:sp>
        <p:nvSpPr>
          <p:cNvPr id="411" name="Shape 411"/>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2</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412" name="Shape 412"/>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4-20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Shape 417"/>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Nerve Signaling</a:t>
            </a:r>
            <a:endParaRPr lang="en-US" sz="3200" b="0" i="0" u="none" strike="noStrike" cap="none" dirty="0">
              <a:solidFill>
                <a:schemeClr val="lt1"/>
              </a:solidFill>
              <a:latin typeface="Calibri"/>
              <a:ea typeface="Calibri"/>
              <a:cs typeface="Calibri"/>
              <a:sym typeface="Calibri"/>
            </a:endParaRPr>
          </a:p>
        </p:txBody>
      </p:sp>
      <p:sp>
        <p:nvSpPr>
          <p:cNvPr id="418" name="Shape 418"/>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2</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419" name="Shape 419"/>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4-20A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Shape 438"/>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lvl="0">
              <a:buSzPct val="25000"/>
            </a:pPr>
            <a:r>
              <a:rPr lang="en-US" dirty="0"/>
              <a:t>Process involving Membrane</a:t>
            </a:r>
            <a:r>
              <a:rPr lang="en-US" sz="3200" b="0" i="0" u="none" strike="noStrike" cap="none" dirty="0" smtClean="0">
                <a:solidFill>
                  <a:schemeClr val="lt1"/>
                </a:solidFill>
                <a:latin typeface="Calibri"/>
                <a:ea typeface="Calibri"/>
                <a:cs typeface="Calibri"/>
                <a:sym typeface="Calibri"/>
              </a:rPr>
              <a:t>, Centrioles, Mitochondria</a:t>
            </a:r>
            <a:endParaRPr lang="en-US" sz="3200" b="0" i="0" u="none" strike="noStrike" cap="none" dirty="0">
              <a:solidFill>
                <a:schemeClr val="lt1"/>
              </a:solidFill>
              <a:latin typeface="Calibri"/>
              <a:ea typeface="Calibri"/>
              <a:cs typeface="Calibri"/>
              <a:sym typeface="Calibri"/>
            </a:endParaRPr>
          </a:p>
        </p:txBody>
      </p:sp>
      <p:sp>
        <p:nvSpPr>
          <p:cNvPr id="439" name="Shape 439"/>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30</a:t>
            </a:r>
          </a:p>
        </p:txBody>
      </p:sp>
      <p:sp>
        <p:nvSpPr>
          <p:cNvPr id="440" name="Shape 440"/>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4-30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Shape 445"/>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Animal Cell Division</a:t>
            </a:r>
            <a:endParaRPr lang="en-US" sz="3200" b="0" i="0" u="none" strike="noStrike" cap="none" dirty="0">
              <a:solidFill>
                <a:schemeClr val="lt1"/>
              </a:solidFill>
              <a:latin typeface="Calibri"/>
              <a:ea typeface="Calibri"/>
              <a:cs typeface="Calibri"/>
              <a:sym typeface="Calibri"/>
            </a:endParaRPr>
          </a:p>
        </p:txBody>
      </p:sp>
      <p:sp>
        <p:nvSpPr>
          <p:cNvPr id="446" name="Shape 446"/>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30</a:t>
            </a:r>
          </a:p>
        </p:txBody>
      </p:sp>
      <p:sp>
        <p:nvSpPr>
          <p:cNvPr id="447" name="Shape 447"/>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4-30A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Shape 452"/>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a:buSzPct val="25000"/>
            </a:pPr>
            <a:r>
              <a:rPr lang="en-US" dirty="0"/>
              <a:t>Process involving </a:t>
            </a:r>
            <a:r>
              <a:rPr lang="en-US" dirty="0" smtClean="0"/>
              <a:t>Membrane</a:t>
            </a:r>
            <a:r>
              <a:rPr lang="en-US" dirty="0"/>
              <a:t>, Vacuole, Cell </a:t>
            </a:r>
            <a:r>
              <a:rPr lang="en-US" dirty="0" smtClean="0"/>
              <a:t>Wall</a:t>
            </a:r>
            <a:endParaRPr lang="en-US" dirty="0"/>
          </a:p>
        </p:txBody>
      </p:sp>
      <p:sp>
        <p:nvSpPr>
          <p:cNvPr id="453" name="Shape 453"/>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40</a:t>
            </a:r>
          </a:p>
        </p:txBody>
      </p:sp>
      <p:sp>
        <p:nvSpPr>
          <p:cNvPr id="454" name="Shape 454"/>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4-40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Shape 459"/>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Plant Water Homeostasis (due to Osmosis)</a:t>
            </a:r>
            <a:endParaRPr lang="en-US" sz="3200" b="0" i="0" u="none" strike="noStrike" cap="none" dirty="0">
              <a:solidFill>
                <a:schemeClr val="lt1"/>
              </a:solidFill>
              <a:latin typeface="Calibri"/>
              <a:ea typeface="Calibri"/>
              <a:cs typeface="Calibri"/>
              <a:sym typeface="Calibri"/>
            </a:endParaRPr>
          </a:p>
        </p:txBody>
      </p:sp>
      <p:sp>
        <p:nvSpPr>
          <p:cNvPr id="460" name="Shape 460"/>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40</a:t>
            </a:r>
          </a:p>
        </p:txBody>
      </p:sp>
      <p:sp>
        <p:nvSpPr>
          <p:cNvPr id="461" name="Shape 461"/>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4-40A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1841675" y="1873947"/>
            <a:ext cx="8885400" cy="26700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a:t>This structure contains the enzyme ATP synthase, is the site for oxidative phosphorylation in eukaryotes, and is thought to have evolved through endosymbiotic relationships among early prokaryotes.</a:t>
            </a:r>
          </a:p>
        </p:txBody>
      </p:sp>
      <p:sp>
        <p:nvSpPr>
          <p:cNvPr id="199" name="Shape 199"/>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20</a:t>
            </a:r>
          </a:p>
        </p:txBody>
      </p:sp>
      <p:sp>
        <p:nvSpPr>
          <p:cNvPr id="200" name="Shape 200"/>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1-20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49530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Shape 466"/>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a:buSzPct val="25000"/>
            </a:pPr>
            <a:r>
              <a:rPr lang="en-US" dirty="0"/>
              <a:t>Process involving </a:t>
            </a:r>
            <a:r>
              <a:rPr lang="en-US" dirty="0" smtClean="0"/>
              <a:t>Ribosomes</a:t>
            </a:r>
            <a:r>
              <a:rPr lang="en-US" dirty="0"/>
              <a:t>, Lysosomes, Golgi</a:t>
            </a:r>
          </a:p>
          <a:p>
            <a:pPr marL="0" marR="0" lvl="0" indent="0" algn="l" rtl="0">
              <a:lnSpc>
                <a:spcPct val="90000"/>
              </a:lnSpc>
              <a:spcBef>
                <a:spcPts val="0"/>
              </a:spcBef>
              <a:buClr>
                <a:schemeClr val="lt1"/>
              </a:buClr>
              <a:buSzPct val="25000"/>
              <a:buFont typeface="Arial"/>
              <a:buNone/>
            </a:pPr>
            <a:endParaRPr lang="en-US" sz="3200" b="0" i="0" u="none" strike="noStrike" cap="none" dirty="0">
              <a:solidFill>
                <a:schemeClr val="lt1"/>
              </a:solidFill>
              <a:latin typeface="Calibri"/>
              <a:ea typeface="Calibri"/>
              <a:cs typeface="Calibri"/>
              <a:sym typeface="Calibri"/>
            </a:endParaRPr>
          </a:p>
        </p:txBody>
      </p:sp>
      <p:sp>
        <p:nvSpPr>
          <p:cNvPr id="467" name="Shape 467"/>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50</a:t>
            </a:r>
          </a:p>
        </p:txBody>
      </p:sp>
      <p:sp>
        <p:nvSpPr>
          <p:cNvPr id="468" name="Shape 468"/>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4-50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Shape 473"/>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Immune Response</a:t>
            </a:r>
            <a:endParaRPr lang="en-US" sz="3200" b="0" i="0" u="none" strike="noStrike" cap="none" dirty="0">
              <a:solidFill>
                <a:schemeClr val="lt1"/>
              </a:solidFill>
              <a:latin typeface="Calibri"/>
              <a:ea typeface="Calibri"/>
              <a:cs typeface="Calibri"/>
              <a:sym typeface="Calibri"/>
            </a:endParaRPr>
          </a:p>
        </p:txBody>
      </p:sp>
      <p:sp>
        <p:nvSpPr>
          <p:cNvPr id="474" name="Shape 474"/>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50</a:t>
            </a:r>
          </a:p>
        </p:txBody>
      </p:sp>
      <p:sp>
        <p:nvSpPr>
          <p:cNvPr id="475" name="Shape 475"/>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4-50A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Shape 541"/>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Organelles required for Protein Synthesis </a:t>
            </a:r>
            <a:endParaRPr lang="en-US" sz="3200" b="0" i="0" u="none" strike="noStrike" cap="none" dirty="0">
              <a:solidFill>
                <a:schemeClr val="lt1"/>
              </a:solidFill>
              <a:latin typeface="Calibri"/>
              <a:ea typeface="Calibri"/>
              <a:cs typeface="Calibri"/>
              <a:sym typeface="Calibri"/>
            </a:endParaRPr>
          </a:p>
        </p:txBody>
      </p:sp>
      <p:sp>
        <p:nvSpPr>
          <p:cNvPr id="542" name="Shape 542"/>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1</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543" name="Shape 543"/>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5-10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Shape 548"/>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Nucleolus, Ribosomes, Nucleus, Rough ER, Golgi, Cell Membrane.</a:t>
            </a:r>
            <a:endParaRPr lang="en-US" sz="3200" b="0" i="0" u="none" strike="noStrike" cap="none" dirty="0">
              <a:solidFill>
                <a:schemeClr val="lt1"/>
              </a:solidFill>
              <a:latin typeface="Calibri"/>
              <a:ea typeface="Calibri"/>
              <a:cs typeface="Calibri"/>
              <a:sym typeface="Calibri"/>
            </a:endParaRPr>
          </a:p>
        </p:txBody>
      </p:sp>
      <p:sp>
        <p:nvSpPr>
          <p:cNvPr id="549" name="Shape 549"/>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1</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550" name="Shape 550"/>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5-10A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Shape 513"/>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lvl="0">
              <a:buSzPct val="25000"/>
            </a:pPr>
            <a:r>
              <a:rPr lang="en-US" dirty="0"/>
              <a:t>Organelles required for Active </a:t>
            </a:r>
            <a:r>
              <a:rPr lang="en-US" sz="3200" b="0" i="0" u="none" strike="noStrike" cap="none" dirty="0" smtClean="0">
                <a:solidFill>
                  <a:schemeClr val="lt1"/>
                </a:solidFill>
                <a:latin typeface="Calibri"/>
                <a:ea typeface="Calibri"/>
                <a:cs typeface="Calibri"/>
                <a:sym typeface="Calibri"/>
              </a:rPr>
              <a:t>Transport</a:t>
            </a:r>
            <a:endParaRPr lang="en-US" sz="3200" b="0" i="0" u="none" strike="noStrike" cap="none" dirty="0">
              <a:solidFill>
                <a:schemeClr val="lt1"/>
              </a:solidFill>
              <a:latin typeface="Calibri"/>
              <a:ea typeface="Calibri"/>
              <a:cs typeface="Calibri"/>
              <a:sym typeface="Calibri"/>
            </a:endParaRPr>
          </a:p>
        </p:txBody>
      </p:sp>
      <p:sp>
        <p:nvSpPr>
          <p:cNvPr id="514" name="Shape 514"/>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2</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515" name="Shape 515"/>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5-20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Shape 520"/>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Ex. Membrane for barrier, Mitochondria for ATP, Ribosomes/Rough ER to make protein channels/pumps.</a:t>
            </a:r>
            <a:endParaRPr lang="en-US" sz="3200" b="0" i="0" u="none" strike="noStrike" cap="none" dirty="0">
              <a:solidFill>
                <a:schemeClr val="lt1"/>
              </a:solidFill>
              <a:latin typeface="Calibri"/>
              <a:ea typeface="Calibri"/>
              <a:cs typeface="Calibri"/>
              <a:sym typeface="Calibri"/>
            </a:endParaRPr>
          </a:p>
        </p:txBody>
      </p:sp>
      <p:sp>
        <p:nvSpPr>
          <p:cNvPr id="521" name="Shape 521"/>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2</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522" name="Shape 522"/>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5-20A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Shape 485"/>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lvl="0">
              <a:buSzPct val="25000"/>
            </a:pPr>
            <a:r>
              <a:rPr lang="en-US" dirty="0"/>
              <a:t>Organelles required for </a:t>
            </a:r>
            <a:r>
              <a:rPr lang="en-US" dirty="0" smtClean="0"/>
              <a:t>Cell </a:t>
            </a:r>
            <a:r>
              <a:rPr lang="en-US" dirty="0" smtClean="0"/>
              <a:t>signaling (not nerve signaling)</a:t>
            </a:r>
            <a:endParaRPr lang="en-US" sz="3200" b="0" i="0" u="none" strike="noStrike" cap="none" dirty="0">
              <a:solidFill>
                <a:schemeClr val="lt1"/>
              </a:solidFill>
              <a:latin typeface="Calibri"/>
              <a:ea typeface="Calibri"/>
              <a:cs typeface="Calibri"/>
              <a:sym typeface="Calibri"/>
            </a:endParaRPr>
          </a:p>
        </p:txBody>
      </p:sp>
      <p:sp>
        <p:nvSpPr>
          <p:cNvPr id="486" name="Shape 486"/>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3</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487" name="Shape 487"/>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5-30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Shape 492"/>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Ex. Membrane (ligand passes through), Nucleus (transcription), Ribosomes/ER (Translation)</a:t>
            </a:r>
            <a:endParaRPr lang="en-US" sz="3200" b="0" i="0" u="none" strike="noStrike" cap="none" dirty="0">
              <a:solidFill>
                <a:schemeClr val="lt1"/>
              </a:solidFill>
              <a:latin typeface="Calibri"/>
              <a:ea typeface="Calibri"/>
              <a:cs typeface="Calibri"/>
              <a:sym typeface="Calibri"/>
            </a:endParaRPr>
          </a:p>
        </p:txBody>
      </p:sp>
      <p:sp>
        <p:nvSpPr>
          <p:cNvPr id="493" name="Shape 493"/>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3</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494" name="Shape 494"/>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5-30A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Shape 499"/>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lvl="0">
              <a:buSzPct val="25000"/>
            </a:pPr>
            <a:r>
              <a:rPr lang="en-US" dirty="0"/>
              <a:t>Organelles required for Organism </a:t>
            </a:r>
            <a:r>
              <a:rPr lang="en-US" sz="3200" b="0" i="0" u="none" strike="noStrike" cap="none" dirty="0" smtClean="0">
                <a:solidFill>
                  <a:schemeClr val="lt1"/>
                </a:solidFill>
                <a:latin typeface="Calibri"/>
                <a:ea typeface="Calibri"/>
                <a:cs typeface="Calibri"/>
                <a:sym typeface="Calibri"/>
              </a:rPr>
              <a:t>growth</a:t>
            </a:r>
            <a:endParaRPr lang="en-US" sz="3200" b="0" i="0" u="none" strike="noStrike" cap="none" dirty="0">
              <a:solidFill>
                <a:schemeClr val="lt1"/>
              </a:solidFill>
              <a:latin typeface="Calibri"/>
              <a:ea typeface="Calibri"/>
              <a:cs typeface="Calibri"/>
              <a:sym typeface="Calibri"/>
            </a:endParaRPr>
          </a:p>
        </p:txBody>
      </p:sp>
      <p:sp>
        <p:nvSpPr>
          <p:cNvPr id="500" name="Shape 500"/>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4</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501" name="Shape 501"/>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5-40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Shape 506"/>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dirty="0" smtClean="0">
                <a:solidFill>
                  <a:schemeClr val="lt1"/>
                </a:solidFill>
                <a:latin typeface="Calibri"/>
                <a:ea typeface="Calibri"/>
                <a:cs typeface="Calibri"/>
                <a:sym typeface="Calibri"/>
              </a:rPr>
              <a:t>Ex. Centrioles for cell division, mitochondria for ATP, Smooth ER to make more cell membrane.</a:t>
            </a:r>
            <a:endParaRPr lang="en-US" sz="3200" b="0" i="0" u="none" strike="noStrike" cap="none" dirty="0">
              <a:solidFill>
                <a:schemeClr val="lt1"/>
              </a:solidFill>
              <a:latin typeface="Calibri"/>
              <a:ea typeface="Calibri"/>
              <a:cs typeface="Calibri"/>
              <a:sym typeface="Calibri"/>
            </a:endParaRPr>
          </a:p>
        </p:txBody>
      </p:sp>
      <p:sp>
        <p:nvSpPr>
          <p:cNvPr id="507" name="Shape 507"/>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4</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508" name="Shape 508"/>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5-40A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a:t>mitochondria</a:t>
            </a:r>
          </a:p>
        </p:txBody>
      </p:sp>
      <p:sp>
        <p:nvSpPr>
          <p:cNvPr id="207" name="Shape 207"/>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20</a:t>
            </a:r>
          </a:p>
        </p:txBody>
      </p:sp>
      <p:sp>
        <p:nvSpPr>
          <p:cNvPr id="208" name="Shape 208"/>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1-20A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Shape 527"/>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lvl="0">
              <a:buSzPct val="25000"/>
            </a:pPr>
            <a:r>
              <a:rPr lang="en-US" dirty="0"/>
              <a:t>Organelles required for Apoptosis </a:t>
            </a:r>
            <a:r>
              <a:rPr lang="en-US" sz="3200" b="0" i="0" u="none" strike="noStrike" cap="none" dirty="0" smtClean="0">
                <a:solidFill>
                  <a:schemeClr val="lt1"/>
                </a:solidFill>
                <a:latin typeface="Calibri"/>
                <a:ea typeface="Calibri"/>
                <a:cs typeface="Calibri"/>
                <a:sym typeface="Calibri"/>
              </a:rPr>
              <a:t>(programmed cell death)</a:t>
            </a:r>
            <a:endParaRPr lang="en-US" sz="3200" b="0" i="0" u="none" strike="noStrike" cap="none" dirty="0">
              <a:solidFill>
                <a:schemeClr val="lt1"/>
              </a:solidFill>
              <a:latin typeface="Calibri"/>
              <a:ea typeface="Calibri"/>
              <a:cs typeface="Calibri"/>
              <a:sym typeface="Calibri"/>
            </a:endParaRPr>
          </a:p>
        </p:txBody>
      </p:sp>
      <p:sp>
        <p:nvSpPr>
          <p:cNvPr id="528" name="Shape 528"/>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5</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529" name="Shape 529"/>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5-50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51816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Shape 534"/>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sz="3200" b="0" i="0" u="none" strike="noStrike" cap="none" smtClean="0">
                <a:solidFill>
                  <a:schemeClr val="lt1"/>
                </a:solidFill>
                <a:latin typeface="Calibri"/>
                <a:ea typeface="Calibri"/>
                <a:cs typeface="Calibri"/>
                <a:sym typeface="Calibri"/>
              </a:rPr>
              <a:t>Ex. Nucleus </a:t>
            </a:r>
            <a:r>
              <a:rPr lang="en-US" sz="3200" b="0" i="0" u="none" strike="noStrike" cap="none" dirty="0" smtClean="0">
                <a:solidFill>
                  <a:schemeClr val="lt1"/>
                </a:solidFill>
                <a:latin typeface="Calibri"/>
                <a:ea typeface="Calibri"/>
                <a:cs typeface="Calibri"/>
                <a:sym typeface="Calibri"/>
              </a:rPr>
              <a:t>has DNA underlying cell death timing, Lysosomes for destruction, Mitochondria for endocytosis or to use leftover sugars to ATP.</a:t>
            </a:r>
            <a:endParaRPr lang="en-US" sz="3200" b="0" i="0" u="none" strike="noStrike" cap="none" dirty="0">
              <a:solidFill>
                <a:schemeClr val="lt1"/>
              </a:solidFill>
              <a:latin typeface="Calibri"/>
              <a:ea typeface="Calibri"/>
              <a:cs typeface="Calibri"/>
              <a:sym typeface="Calibri"/>
            </a:endParaRPr>
          </a:p>
        </p:txBody>
      </p:sp>
      <p:sp>
        <p:nvSpPr>
          <p:cNvPr id="535" name="Shape 535"/>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dirty="0"/>
              <a:t>5</a:t>
            </a:r>
            <a:r>
              <a:rPr lang="en-US" sz="4800" b="0" i="0" u="none" strike="noStrike" cap="none" dirty="0" smtClean="0">
                <a:solidFill>
                  <a:schemeClr val="lt1"/>
                </a:solidFill>
                <a:latin typeface="Calibri"/>
                <a:ea typeface="Calibri"/>
                <a:cs typeface="Calibri"/>
                <a:sym typeface="Calibri"/>
              </a:rPr>
              <a:t>0</a:t>
            </a:r>
            <a:endParaRPr lang="en-US" sz="4800" b="0" i="0" u="none" strike="noStrike" cap="none" dirty="0">
              <a:solidFill>
                <a:schemeClr val="lt1"/>
              </a:solidFill>
              <a:latin typeface="Calibri"/>
              <a:ea typeface="Calibri"/>
              <a:cs typeface="Calibri"/>
              <a:sym typeface="Calibri"/>
            </a:endParaRPr>
          </a:p>
        </p:txBody>
      </p:sp>
      <p:sp>
        <p:nvSpPr>
          <p:cNvPr id="536" name="Shape 536"/>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5-50A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a:t>This structure is responsible for maintaining cell homeostasis by regulating the movement of substances based on the polar &amp; nonpolar nature of its primary monomers. </a:t>
            </a:r>
          </a:p>
        </p:txBody>
      </p:sp>
      <p:sp>
        <p:nvSpPr>
          <p:cNvPr id="214" name="Shape 214"/>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30</a:t>
            </a:r>
          </a:p>
        </p:txBody>
      </p:sp>
      <p:sp>
        <p:nvSpPr>
          <p:cNvPr id="215" name="Shape 215"/>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1-30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49530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a:t>Cell/Plasma Membrane</a:t>
            </a:r>
          </a:p>
        </p:txBody>
      </p:sp>
      <p:sp>
        <p:nvSpPr>
          <p:cNvPr id="221" name="Shape 221"/>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30</a:t>
            </a:r>
          </a:p>
        </p:txBody>
      </p:sp>
      <p:sp>
        <p:nvSpPr>
          <p:cNvPr id="222" name="Shape 222"/>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1-30A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a:t>This structure synthesizes the organelles used during translation. </a:t>
            </a:r>
          </a:p>
        </p:txBody>
      </p:sp>
      <p:sp>
        <p:nvSpPr>
          <p:cNvPr id="228" name="Shape 228"/>
          <p:cNvSpPr txBox="1">
            <a:spLocks noGrp="1"/>
          </p:cNvSpPr>
          <p:nvPr>
            <p:ph type="body" idx="2"/>
          </p:nvPr>
        </p:nvSpPr>
        <p:spPr>
          <a:xfrm>
            <a:off x="9109425" y="5900383"/>
            <a:ext cx="1897665"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40</a:t>
            </a:r>
          </a:p>
        </p:txBody>
      </p:sp>
      <p:sp>
        <p:nvSpPr>
          <p:cNvPr id="229" name="Shape 229"/>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1-40</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Information 5">
            <a:hlinkClick r:id="" action="ppaction://hlinkshowjump?jump=nextslide" highlightClick="1"/>
          </p:cNvPr>
          <p:cNvSpPr/>
          <p:nvPr/>
        </p:nvSpPr>
        <p:spPr>
          <a:xfrm>
            <a:off x="4953000" y="5867400"/>
            <a:ext cx="838200" cy="76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body" idx="1"/>
          </p:nvPr>
        </p:nvSpPr>
        <p:spPr>
          <a:xfrm>
            <a:off x="1841678" y="1873957"/>
            <a:ext cx="8885529" cy="2001891"/>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Arial"/>
              <a:buNone/>
            </a:pPr>
            <a:r>
              <a:rPr lang="en-US"/>
              <a:t>Nucleolus</a:t>
            </a:r>
          </a:p>
        </p:txBody>
      </p:sp>
      <p:sp>
        <p:nvSpPr>
          <p:cNvPr id="235" name="Shape 235"/>
          <p:cNvSpPr txBox="1">
            <a:spLocks noGrp="1"/>
          </p:cNvSpPr>
          <p:nvPr>
            <p:ph type="body" idx="2"/>
          </p:nvPr>
        </p:nvSpPr>
        <p:spPr>
          <a:xfrm>
            <a:off x="9109424" y="5900385"/>
            <a:ext cx="2852388" cy="781394"/>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lt1"/>
              </a:buClr>
              <a:buSzPct val="25000"/>
              <a:buFont typeface="Arial"/>
              <a:buNone/>
            </a:pPr>
            <a:r>
              <a:rPr lang="en-US" sz="4800" b="0" i="0" u="none" strike="noStrike" cap="none">
                <a:solidFill>
                  <a:schemeClr val="lt1"/>
                </a:solidFill>
                <a:latin typeface="Calibri"/>
                <a:ea typeface="Calibri"/>
                <a:cs typeface="Calibri"/>
                <a:sym typeface="Calibri"/>
              </a:rPr>
              <a:t>40</a:t>
            </a:r>
          </a:p>
        </p:txBody>
      </p:sp>
      <p:sp>
        <p:nvSpPr>
          <p:cNvPr id="236" name="Shape 236"/>
          <p:cNvSpPr txBox="1">
            <a:spLocks noGrp="1"/>
          </p:cNvSpPr>
          <p:nvPr>
            <p:ph type="title"/>
          </p:nvPr>
        </p:nvSpPr>
        <p:spPr>
          <a:xfrm>
            <a:off x="1133587" y="5900383"/>
            <a:ext cx="7969541" cy="78139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lt1"/>
              </a:buClr>
              <a:buSzPct val="25000"/>
              <a:buFont typeface="Calibri"/>
              <a:buNone/>
            </a:pPr>
            <a:r>
              <a:rPr lang="en-US" sz="2400" b="0" i="0" u="none" strike="noStrike" cap="none" dirty="0" smtClean="0">
                <a:solidFill>
                  <a:schemeClr val="lt1"/>
                </a:solidFill>
                <a:latin typeface="Calibri"/>
                <a:ea typeface="Calibri"/>
                <a:cs typeface="Calibri"/>
                <a:sym typeface="Calibri"/>
              </a:rPr>
              <a:t>1-40A</a:t>
            </a:r>
            <a:endParaRPr lang="en-US" sz="2400" b="0" i="0" u="none" strike="noStrike" cap="none" dirty="0">
              <a:solidFill>
                <a:schemeClr val="lt1"/>
              </a:solidFill>
              <a:latin typeface="Calibri"/>
              <a:ea typeface="Calibri"/>
              <a:cs typeface="Calibri"/>
              <a:sym typeface="Calibri"/>
            </a:endParaRPr>
          </a:p>
        </p:txBody>
      </p:sp>
      <p:sp>
        <p:nvSpPr>
          <p:cNvPr id="5" name="Action Button: Home 4">
            <a:hlinkClick r:id="" action="ppaction://hlinkshowjump?jump=firstslide" highlightClick="1"/>
          </p:cNvPr>
          <p:cNvSpPr/>
          <p:nvPr/>
        </p:nvSpPr>
        <p:spPr>
          <a:xfrm>
            <a:off x="3400567" y="58674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ame Board Colorful 16x9">
  <a:themeElements>
    <a:clrScheme name="Game Board Colorful">
      <a:dk1>
        <a:srgbClr val="000000"/>
      </a:dk1>
      <a:lt1>
        <a:srgbClr val="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TotalTime>
  <Words>833</Words>
  <Application>Microsoft Office PowerPoint</Application>
  <PresentationFormat>Custom</PresentationFormat>
  <Paragraphs>194</Paragraphs>
  <Slides>51</Slides>
  <Notes>51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51</vt:i4>
      </vt:variant>
    </vt:vector>
  </HeadingPairs>
  <TitlesOfParts>
    <vt:vector size="55" baseType="lpstr">
      <vt:lpstr>Arial</vt:lpstr>
      <vt:lpstr>Calibri</vt:lpstr>
      <vt:lpstr>Corbel</vt:lpstr>
      <vt:lpstr>Game Board Colorful 16x9</vt:lpstr>
      <vt:lpstr>PowerPoint Presentation</vt:lpstr>
      <vt:lpstr>1-10</vt:lpstr>
      <vt:lpstr>1-10A</vt:lpstr>
      <vt:lpstr>1-20</vt:lpstr>
      <vt:lpstr>1-20A</vt:lpstr>
      <vt:lpstr>1-30</vt:lpstr>
      <vt:lpstr>1-30A</vt:lpstr>
      <vt:lpstr>1-40</vt:lpstr>
      <vt:lpstr>1-40A</vt:lpstr>
      <vt:lpstr>1-50</vt:lpstr>
      <vt:lpstr>1-50A</vt:lpstr>
      <vt:lpstr>2-10</vt:lpstr>
      <vt:lpstr>2-10A</vt:lpstr>
      <vt:lpstr>2-20</vt:lpstr>
      <vt:lpstr>2-20A</vt:lpstr>
      <vt:lpstr>2-30</vt:lpstr>
      <vt:lpstr>2-30A</vt:lpstr>
      <vt:lpstr>2-40</vt:lpstr>
      <vt:lpstr>2-40A</vt:lpstr>
      <vt:lpstr>2-50</vt:lpstr>
      <vt:lpstr>2-50A</vt:lpstr>
      <vt:lpstr>3-10</vt:lpstr>
      <vt:lpstr>3-10A</vt:lpstr>
      <vt:lpstr>3-20</vt:lpstr>
      <vt:lpstr>3-20A</vt:lpstr>
      <vt:lpstr>3-30</vt:lpstr>
      <vt:lpstr>3-30A</vt:lpstr>
      <vt:lpstr>3-40</vt:lpstr>
      <vt:lpstr>3-40A</vt:lpstr>
      <vt:lpstr>3-50</vt:lpstr>
      <vt:lpstr>3-50A</vt:lpstr>
      <vt:lpstr>4-10</vt:lpstr>
      <vt:lpstr>4-10A</vt:lpstr>
      <vt:lpstr>4-20</vt:lpstr>
      <vt:lpstr>4-20A</vt:lpstr>
      <vt:lpstr>4-30</vt:lpstr>
      <vt:lpstr>4-30A</vt:lpstr>
      <vt:lpstr>4-40</vt:lpstr>
      <vt:lpstr>4-40A</vt:lpstr>
      <vt:lpstr>4-50</vt:lpstr>
      <vt:lpstr>4-50A</vt:lpstr>
      <vt:lpstr>5-10</vt:lpstr>
      <vt:lpstr>5-10A</vt:lpstr>
      <vt:lpstr>5-20</vt:lpstr>
      <vt:lpstr>5-20A</vt:lpstr>
      <vt:lpstr>5-30</vt:lpstr>
      <vt:lpstr>5-30A</vt:lpstr>
      <vt:lpstr>5-40</vt:lpstr>
      <vt:lpstr>5-40A</vt:lpstr>
      <vt:lpstr>5-50</vt:lpstr>
      <vt:lpstr>5-50A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Leanne</dc:creator>
  <cp:lastModifiedBy>Leanne</cp:lastModifiedBy>
  <cp:revision>36</cp:revision>
  <dcterms:modified xsi:type="dcterms:W3CDTF">2018-03-04T22:54:26Z</dcterms:modified>
</cp:coreProperties>
</file>